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2"/>
  </p:notesMasterIdLst>
  <p:sldIdLst>
    <p:sldId id="451" r:id="rId2"/>
    <p:sldId id="458" r:id="rId3"/>
    <p:sldId id="454" r:id="rId4"/>
    <p:sldId id="468" r:id="rId5"/>
    <p:sldId id="462" r:id="rId6"/>
    <p:sldId id="463" r:id="rId7"/>
    <p:sldId id="464" r:id="rId8"/>
    <p:sldId id="465" r:id="rId9"/>
    <p:sldId id="466" r:id="rId10"/>
    <p:sldId id="467" r:id="rId11"/>
    <p:sldId id="452" r:id="rId12"/>
    <p:sldId id="469" r:id="rId13"/>
    <p:sldId id="456" r:id="rId14"/>
    <p:sldId id="459" r:id="rId15"/>
    <p:sldId id="453" r:id="rId16"/>
    <p:sldId id="455" r:id="rId17"/>
    <p:sldId id="470" r:id="rId18"/>
    <p:sldId id="471" r:id="rId19"/>
    <p:sldId id="457" r:id="rId20"/>
    <p:sldId id="460" r:id="rId21"/>
    <p:sldId id="461" r:id="rId22"/>
    <p:sldId id="256" r:id="rId23"/>
    <p:sldId id="474" r:id="rId24"/>
    <p:sldId id="473" r:id="rId25"/>
    <p:sldId id="472" r:id="rId26"/>
    <p:sldId id="475" r:id="rId27"/>
    <p:sldId id="258" r:id="rId28"/>
    <p:sldId id="477" r:id="rId29"/>
    <p:sldId id="478" r:id="rId30"/>
    <p:sldId id="476" r:id="rId31"/>
    <p:sldId id="480" r:id="rId32"/>
    <p:sldId id="481" r:id="rId33"/>
    <p:sldId id="482" r:id="rId34"/>
    <p:sldId id="479" r:id="rId35"/>
    <p:sldId id="484" r:id="rId36"/>
    <p:sldId id="485" r:id="rId37"/>
    <p:sldId id="483" r:id="rId38"/>
    <p:sldId id="259" r:id="rId39"/>
    <p:sldId id="487" r:id="rId40"/>
    <p:sldId id="486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E1E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439"/>
    <p:restoredTop sz="94626"/>
  </p:normalViewPr>
  <p:slideViewPr>
    <p:cSldViewPr snapToGrid="0" snapToObjects="1">
      <p:cViewPr varScale="1">
        <p:scale>
          <a:sx n="116" d="100"/>
          <a:sy n="116" d="100"/>
        </p:scale>
        <p:origin x="119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19F454-26EE-B94C-B940-EDF973C54DE5}" type="datetimeFigureOut">
              <a:rPr lang="es-ES_tradnl" smtClean="0"/>
              <a:t>30/9/22</a:t>
            </a:fld>
            <a:endParaRPr lang="es-ES_trad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_trad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A03BE4-FD0B-EA4B-9741-4367E240F36B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0252276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9368921-76A0-4AD0-9C73-38820D030D86}" type="slidenum">
              <a:rPr lang="en-US"/>
              <a:pPr/>
              <a:t>1</a:t>
            </a:fld>
            <a:endParaRPr lang="en-US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23221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C368A-E3C2-E449-AB22-CBDE93B227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45124E-6584-BA4D-821C-81F1115308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s-ES_trad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51E666-3B7C-3D4D-A0B9-4350DD457D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B14AD-8126-2C42-97E3-5AEEE361E925}" type="datetimeFigureOut">
              <a:rPr lang="es-ES_tradnl" smtClean="0"/>
              <a:t>30/9/22</a:t>
            </a:fld>
            <a:endParaRPr lang="es-ES_trad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99AC59-A343-D342-9C29-515A5A90DD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C8EAE4-C15A-3F4D-A786-11D8752435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804144-39AA-AD44-B2D5-3CA1E5808B3A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4758046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0498CD-B757-BA43-A3CA-AFED730060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781CDE0-C05B-E84B-9BCB-4F4E433A3F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D045F9-D67D-0A42-B732-A3C68CECC4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B14AD-8126-2C42-97E3-5AEEE361E925}" type="datetimeFigureOut">
              <a:rPr lang="es-ES_tradnl" smtClean="0"/>
              <a:t>30/9/22</a:t>
            </a:fld>
            <a:endParaRPr lang="es-ES_trad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43A5F2-3556-4F40-B4FD-893FD8C46C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9FC5E3-6A40-A847-B73E-2320509394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804144-39AA-AD44-B2D5-3CA1E5808B3A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2726943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EB57D9B-1F87-544C-808E-57B1B2D7745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E1D2DAC-7D6E-4147-A642-5C64EC07EC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78A4B1-2E4C-3141-BECB-AB1837E1A3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B14AD-8126-2C42-97E3-5AEEE361E925}" type="datetimeFigureOut">
              <a:rPr lang="es-ES_tradnl" smtClean="0"/>
              <a:t>30/9/22</a:t>
            </a:fld>
            <a:endParaRPr lang="es-ES_trad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047E70-D6F9-B644-9644-39005AA163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5DE3D1-F1FA-394C-9D48-8BAF329C8E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804144-39AA-AD44-B2D5-3CA1E5808B3A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0697068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7C5AA-3BEA-1E43-8C43-92A6794E4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E38DB1-3232-D74B-9747-C83FB13582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FEDABB-84DF-3442-9635-8B1B221E1E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B14AD-8126-2C42-97E3-5AEEE361E925}" type="datetimeFigureOut">
              <a:rPr lang="es-ES_tradnl" smtClean="0"/>
              <a:t>30/9/22</a:t>
            </a:fld>
            <a:endParaRPr lang="es-ES_trad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A8123D-AEB5-7342-92EE-36BD9A13EA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F28A60-0C9D-CE4D-A5B7-35DF8B5AA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804144-39AA-AD44-B2D5-3CA1E5808B3A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526115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B926B8-409A-7846-9719-9C1AB54865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75A28C-1B56-A641-AB68-FCD85937D6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AA534B-DA20-2146-AA82-0B8C2B414C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B14AD-8126-2C42-97E3-5AEEE361E925}" type="datetimeFigureOut">
              <a:rPr lang="es-ES_tradnl" smtClean="0"/>
              <a:t>30/9/22</a:t>
            </a:fld>
            <a:endParaRPr lang="es-ES_trad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31F5C3-619D-5744-97B1-B9D157CFBF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33DDAB-2876-7640-9661-C25B1B1D2C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804144-39AA-AD44-B2D5-3CA1E5808B3A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0635177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E132F0-73DC-5240-A9FA-C74F93D4F0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FF7CD7-0457-5E47-B935-683716C89E9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F49ACD-636E-6F4A-883F-8A27DFBE06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CB0FC8-8BF2-9B47-A5D7-1923AD0A1A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B14AD-8126-2C42-97E3-5AEEE361E925}" type="datetimeFigureOut">
              <a:rPr lang="es-ES_tradnl" smtClean="0"/>
              <a:t>30/9/22</a:t>
            </a:fld>
            <a:endParaRPr lang="es-ES_trad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431BCA-67F3-B247-848B-BA1262F7C9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41D476-3404-354C-B72F-77AF82379A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804144-39AA-AD44-B2D5-3CA1E5808B3A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6720701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B526C7-BFC7-6440-BCA6-AED73BE1B9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C239FD-B892-994E-8DF8-D803C5D4D5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B86004-8ABD-C847-B07E-ED414A752C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CC1B911-8F17-3B4E-BCB3-C546D326DC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E202F10-DF80-D34A-A274-A2BE66C9AC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0A457C6-7DD3-9F45-B94D-D9C0086B3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B14AD-8126-2C42-97E3-5AEEE361E925}" type="datetimeFigureOut">
              <a:rPr lang="es-ES_tradnl" smtClean="0"/>
              <a:t>30/9/22</a:t>
            </a:fld>
            <a:endParaRPr lang="es-ES_trad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1D9F3F5-8938-DD4A-B1F8-30B29A3872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651244A-3579-6C45-970E-3261E755B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804144-39AA-AD44-B2D5-3CA1E5808B3A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6206258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FFFE29-096D-9A41-8873-6AA582EE4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8BA2691-7E06-154E-BB23-95DDCCA597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B14AD-8126-2C42-97E3-5AEEE361E925}" type="datetimeFigureOut">
              <a:rPr lang="es-ES_tradnl" smtClean="0"/>
              <a:t>30/9/22</a:t>
            </a:fld>
            <a:endParaRPr lang="es-ES_trad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803E88-E016-5D40-BE36-48A76275F0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C526B6-21A0-A141-9392-4C9361A76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804144-39AA-AD44-B2D5-3CA1E5808B3A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4959310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285F41D-E606-2A46-BA65-0536E65DAB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B14AD-8126-2C42-97E3-5AEEE361E925}" type="datetimeFigureOut">
              <a:rPr lang="es-ES_tradnl" smtClean="0"/>
              <a:t>30/9/22</a:t>
            </a:fld>
            <a:endParaRPr lang="es-ES_trad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B572914-1839-214B-A414-80F3DAE46C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D5F6A2-3FB1-2341-9DF2-16EE5EBEE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804144-39AA-AD44-B2D5-3CA1E5808B3A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0835929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7ECEF-2982-754B-ABA8-7E60D0B8AB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EFD039-D773-DF4B-AD3D-6197BBA0E2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FCEA1A-AF6F-8146-A5F6-02422231F2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46AC5A-47F3-1246-932E-2825DBFF3E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B14AD-8126-2C42-97E3-5AEEE361E925}" type="datetimeFigureOut">
              <a:rPr lang="es-ES_tradnl" smtClean="0"/>
              <a:t>30/9/22</a:t>
            </a:fld>
            <a:endParaRPr lang="es-ES_trad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238873-F915-7343-9CC0-5292466C38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F6E1DA-6F8F-B747-A1F0-68A19A110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804144-39AA-AD44-B2D5-3CA1E5808B3A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3343875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415683-D534-FB4C-9B5A-89C596B66A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8EB3258-22C9-8546-9BE1-EB253BC2737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_trad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2C8BF9-164F-4444-B807-D631C59C9D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9135C2-3626-6844-B1B2-633A9E5806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B14AD-8126-2C42-97E3-5AEEE361E925}" type="datetimeFigureOut">
              <a:rPr lang="es-ES_tradnl" smtClean="0"/>
              <a:t>30/9/22</a:t>
            </a:fld>
            <a:endParaRPr lang="es-ES_trad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8F5384-20FF-5D4F-AD0B-D562D29E0A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1A2A35-F9E1-324D-92AE-DA4F30C0FA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804144-39AA-AD44-B2D5-3CA1E5808B3A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2446228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7192D13-19F1-CF4F-A893-40AE63D265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376D15-29E1-3B4F-9BEF-90750DF56B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7BC282-59B9-CB49-928F-B71D9A2F837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7B14AD-8126-2C42-97E3-5AEEE361E925}" type="datetimeFigureOut">
              <a:rPr lang="es-ES_tradnl" smtClean="0"/>
              <a:t>30/9/22</a:t>
            </a:fld>
            <a:endParaRPr lang="es-ES_trad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36DCAD-EB8D-FC43-8355-23FB74F361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_trad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45FA8B-D16F-AE44-A547-DA1AEC5071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804144-39AA-AD44-B2D5-3CA1E5808B3A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998013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emf"/><Relationship Id="rId5" Type="http://schemas.openxmlformats.org/officeDocument/2006/relationships/image" Target="../media/image23.emf"/><Relationship Id="rId4" Type="http://schemas.openxmlformats.org/officeDocument/2006/relationships/image" Target="../media/image22.emf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4-07-28 at 3.30.3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7600" y="932796"/>
            <a:ext cx="2252133" cy="70994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224666" y="1065604"/>
            <a:ext cx="94889" cy="94882"/>
          </a:xfrm>
          <a:prstGeom prst="rect">
            <a:avLst/>
          </a:prstGeom>
          <a:solidFill>
            <a:srgbClr val="FF00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377066" y="1218004"/>
            <a:ext cx="94889" cy="94882"/>
          </a:xfrm>
          <a:prstGeom prst="rect">
            <a:avLst/>
          </a:prstGeom>
          <a:solidFill>
            <a:srgbClr val="FFD3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142619" y="1370404"/>
            <a:ext cx="94889" cy="94882"/>
          </a:xfrm>
          <a:prstGeom prst="rect">
            <a:avLst/>
          </a:prstGeom>
          <a:solidFill>
            <a:srgbClr val="3366FF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529466" y="990856"/>
            <a:ext cx="94889" cy="94882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332393" y="1501786"/>
            <a:ext cx="94889" cy="94882"/>
          </a:xfrm>
          <a:prstGeom prst="rect">
            <a:avLst/>
          </a:prstGeom>
          <a:solidFill>
            <a:srgbClr val="00FF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4910104-5AB8-BB44-8A9A-A30A93743C1D}"/>
              </a:ext>
            </a:extLst>
          </p:cNvPr>
          <p:cNvSpPr/>
          <p:nvPr/>
        </p:nvSpPr>
        <p:spPr>
          <a:xfrm>
            <a:off x="5377066" y="1218004"/>
            <a:ext cx="94889" cy="94882"/>
          </a:xfrm>
          <a:prstGeom prst="rect">
            <a:avLst/>
          </a:prstGeom>
          <a:solidFill>
            <a:srgbClr val="FFD3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B8B5EF1-CC40-3A49-98BA-6E489F676A28}"/>
              </a:ext>
            </a:extLst>
          </p:cNvPr>
          <p:cNvSpPr/>
          <p:nvPr/>
        </p:nvSpPr>
        <p:spPr>
          <a:xfrm>
            <a:off x="5142619" y="1370404"/>
            <a:ext cx="94889" cy="94882"/>
          </a:xfrm>
          <a:prstGeom prst="rect">
            <a:avLst/>
          </a:prstGeom>
          <a:solidFill>
            <a:srgbClr val="3366FF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69FB29D-49AE-D74B-93F4-E5685FDC3D8D}"/>
              </a:ext>
            </a:extLst>
          </p:cNvPr>
          <p:cNvSpPr/>
          <p:nvPr/>
        </p:nvSpPr>
        <p:spPr>
          <a:xfrm>
            <a:off x="5332393" y="1501786"/>
            <a:ext cx="94889" cy="94882"/>
          </a:xfrm>
          <a:prstGeom prst="rect">
            <a:avLst/>
          </a:prstGeom>
          <a:solidFill>
            <a:srgbClr val="00FF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 Box 5">
            <a:extLst>
              <a:ext uri="{FF2B5EF4-FFF2-40B4-BE49-F238E27FC236}">
                <a16:creationId xmlns:a16="http://schemas.microsoft.com/office/drawing/2014/main" id="{EFC2A56C-FA2E-474A-982F-CADCE8881E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86834" y="1690179"/>
            <a:ext cx="3785011" cy="37856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V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i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s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i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ó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n 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p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r 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C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m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p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u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t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a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d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r</a:t>
            </a:r>
            <a:endParaRPr lang="es-CL" sz="2400" dirty="0">
              <a:solidFill>
                <a:srgbClr val="FF0000"/>
              </a:solidFill>
              <a:latin typeface="Trebuchet MS" pitchFamily="34" charset="0"/>
            </a:endParaRPr>
          </a:p>
          <a:p>
            <a:pPr algn="ctr"/>
            <a:r>
              <a:rPr lang="es-CL" sz="2400" dirty="0">
                <a:solidFill>
                  <a:schemeClr val="bg2">
                    <a:lumMod val="60000"/>
                    <a:lumOff val="40000"/>
                  </a:schemeClr>
                </a:solidFill>
                <a:latin typeface="Trebuchet MS" pitchFamily="34" charset="0"/>
              </a:rPr>
              <a:t> </a:t>
            </a: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r>
              <a:rPr lang="es-CL" sz="16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Domingo Mery</a:t>
            </a:r>
          </a:p>
          <a:p>
            <a:pPr algn="ctr"/>
            <a:endParaRPr lang="es-CL" sz="1400" dirty="0">
              <a:solidFill>
                <a:schemeClr val="bg1">
                  <a:lumMod val="75000"/>
                </a:schemeClr>
              </a:solidFill>
              <a:latin typeface="Trebuchet MS" pitchFamily="34" charset="0"/>
            </a:endParaRPr>
          </a:p>
          <a:p>
            <a:pPr algn="ctr"/>
            <a:r>
              <a:rPr lang="es-CL" sz="14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Departamento de Ciencia de la Computación</a:t>
            </a:r>
          </a:p>
          <a:p>
            <a:pPr algn="ctr"/>
            <a:r>
              <a:rPr lang="es-CL" sz="14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Escuela de Ingeniería</a:t>
            </a:r>
          </a:p>
          <a:p>
            <a:pPr algn="ctr"/>
            <a:r>
              <a:rPr lang="es-CL" sz="14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Universidad Católica de Chile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0A5E7FE-7F7E-F94E-BFFB-F3B1FFA4EA11}"/>
              </a:ext>
            </a:extLst>
          </p:cNvPr>
          <p:cNvSpPr txBox="1"/>
          <p:nvPr/>
        </p:nvSpPr>
        <p:spPr>
          <a:xfrm>
            <a:off x="1524001" y="3031067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  <a:latin typeface="Trebuchet MS"/>
                <a:cs typeface="Trebuchet MS"/>
              </a:rPr>
              <a:t>Object Detection</a:t>
            </a:r>
          </a:p>
          <a:p>
            <a:pPr algn="ctr"/>
            <a:endParaRPr lang="es-CL" sz="1000" dirty="0">
              <a:solidFill>
                <a:srgbClr val="FFFFFF"/>
              </a:solidFill>
              <a:latin typeface="Trebuchet MS"/>
              <a:cs typeface="Trebuchet MS"/>
            </a:endParaRPr>
          </a:p>
          <a:p>
            <a:pPr algn="ctr"/>
            <a:r>
              <a:rPr lang="es-CL" sz="1000" dirty="0">
                <a:solidFill>
                  <a:srgbClr val="FFFFFF"/>
                </a:solidFill>
                <a:latin typeface="Trebuchet MS"/>
                <a:cs typeface="Trebuchet MS"/>
              </a:rPr>
              <a:t>[ Capítulo 3 ]</a:t>
            </a:r>
          </a:p>
        </p:txBody>
      </p:sp>
    </p:spTree>
    <p:extLst>
      <p:ext uri="{BB962C8B-B14F-4D97-AF65-F5344CB8AC3E}">
        <p14:creationId xmlns:p14="http://schemas.microsoft.com/office/powerpoint/2010/main" val="2552931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5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  <p:bldP spid="9" grpId="0" animBg="1"/>
      <p:bldP spid="12" grpId="0" animBg="1"/>
      <p:bldP spid="13" grpId="0" animBg="1"/>
      <p:bldP spid="14" grpId="0" animBg="1"/>
      <p:bldP spid="1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E4C781C-96E1-A444-A7DB-E9816351A4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0058" y="0"/>
            <a:ext cx="92003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7118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5DDF0E5-A95F-BD41-96F3-61D0567F3C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64919"/>
            <a:ext cx="12192000" cy="272816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DA79CBB-488E-8F43-89FE-195DFB493E6B}"/>
              </a:ext>
            </a:extLst>
          </p:cNvPr>
          <p:cNvSpPr txBox="1"/>
          <p:nvPr/>
        </p:nvSpPr>
        <p:spPr>
          <a:xfrm>
            <a:off x="373736" y="489658"/>
            <a:ext cx="48678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5400" dirty="0" err="1">
                <a:solidFill>
                  <a:schemeClr val="accent5"/>
                </a:solidFill>
              </a:rPr>
              <a:t>Sliding</a:t>
            </a:r>
            <a:r>
              <a:rPr lang="es-ES_tradnl" sz="5400" dirty="0">
                <a:solidFill>
                  <a:schemeClr val="accent5"/>
                </a:solidFill>
              </a:rPr>
              <a:t>-Windows</a:t>
            </a:r>
          </a:p>
        </p:txBody>
      </p:sp>
    </p:spTree>
    <p:extLst>
      <p:ext uri="{BB962C8B-B14F-4D97-AF65-F5344CB8AC3E}">
        <p14:creationId xmlns:p14="http://schemas.microsoft.com/office/powerpoint/2010/main" val="740553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ADEAD9-38FA-ED43-BD42-7B63E82B6F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s-ES_tradnl" dirty="0">
                <a:latin typeface="+mn-lt"/>
              </a:rPr>
              <a:t>RCNN</a:t>
            </a:r>
          </a:p>
        </p:txBody>
      </p:sp>
    </p:spTree>
    <p:extLst>
      <p:ext uri="{BB962C8B-B14F-4D97-AF65-F5344CB8AC3E}">
        <p14:creationId xmlns:p14="http://schemas.microsoft.com/office/powerpoint/2010/main" val="3999232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1782AB9-71B9-E649-BC01-AB77EA6CE4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36256"/>
            <a:ext cx="12192000" cy="298548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48A66B8-7B9B-B74D-B1C1-0CDA5ED509E7}"/>
              </a:ext>
            </a:extLst>
          </p:cNvPr>
          <p:cNvSpPr txBox="1"/>
          <p:nvPr/>
        </p:nvSpPr>
        <p:spPr>
          <a:xfrm>
            <a:off x="373736" y="489658"/>
            <a:ext cx="181844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5400" dirty="0">
                <a:solidFill>
                  <a:schemeClr val="accent5"/>
                </a:solidFill>
              </a:rPr>
              <a:t>RCNN</a:t>
            </a:r>
          </a:p>
        </p:txBody>
      </p:sp>
    </p:spTree>
    <p:extLst>
      <p:ext uri="{BB962C8B-B14F-4D97-AF65-F5344CB8AC3E}">
        <p14:creationId xmlns:p14="http://schemas.microsoft.com/office/powerpoint/2010/main" val="36622910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3B85E58-3A91-524E-AB63-9FF9FE3775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2562"/>
            <a:ext cx="12192000" cy="615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4100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F9E78D5-6BEC-F14A-9219-F96838B438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56952"/>
            <a:ext cx="12192000" cy="589994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34CA389-DB3B-5D47-94C2-3F1AC3C501E0}"/>
              </a:ext>
            </a:extLst>
          </p:cNvPr>
          <p:cNvSpPr txBox="1"/>
          <p:nvPr/>
        </p:nvSpPr>
        <p:spPr>
          <a:xfrm>
            <a:off x="373736" y="379296"/>
            <a:ext cx="313496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5400" dirty="0" err="1">
                <a:solidFill>
                  <a:schemeClr val="accent5"/>
                </a:solidFill>
              </a:rPr>
              <a:t>Fast</a:t>
            </a:r>
            <a:r>
              <a:rPr lang="es-ES_tradnl" sz="5400" dirty="0">
                <a:solidFill>
                  <a:schemeClr val="accent5"/>
                </a:solidFill>
              </a:rPr>
              <a:t>-RCNN</a:t>
            </a:r>
          </a:p>
        </p:txBody>
      </p:sp>
    </p:spTree>
    <p:extLst>
      <p:ext uri="{BB962C8B-B14F-4D97-AF65-F5344CB8AC3E}">
        <p14:creationId xmlns:p14="http://schemas.microsoft.com/office/powerpoint/2010/main" val="24868126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B26064F-0E71-6F47-9735-6EF1330B5E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78929"/>
            <a:ext cx="12192000" cy="541364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CF1D8EE-930E-DB41-A668-2BAE078F9A17}"/>
              </a:ext>
            </a:extLst>
          </p:cNvPr>
          <p:cNvSpPr txBox="1"/>
          <p:nvPr/>
        </p:nvSpPr>
        <p:spPr>
          <a:xfrm>
            <a:off x="373736" y="379296"/>
            <a:ext cx="52236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5400" dirty="0" err="1">
                <a:solidFill>
                  <a:schemeClr val="accent5"/>
                </a:solidFill>
              </a:rPr>
              <a:t>MaskFaster</a:t>
            </a:r>
            <a:r>
              <a:rPr lang="es-ES_tradnl" sz="5400" dirty="0">
                <a:solidFill>
                  <a:schemeClr val="accent5"/>
                </a:solidFill>
              </a:rPr>
              <a:t>-RCNN</a:t>
            </a:r>
          </a:p>
        </p:txBody>
      </p:sp>
    </p:spTree>
    <p:extLst>
      <p:ext uri="{BB962C8B-B14F-4D97-AF65-F5344CB8AC3E}">
        <p14:creationId xmlns:p14="http://schemas.microsoft.com/office/powerpoint/2010/main" val="34434459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ADEAD9-38FA-ED43-BD42-7B63E82B6F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s-ES_tradnl" dirty="0">
                <a:latin typeface="+mn-lt"/>
              </a:rPr>
              <a:t>YOLO</a:t>
            </a:r>
          </a:p>
        </p:txBody>
      </p:sp>
    </p:spTree>
    <p:extLst>
      <p:ext uri="{BB962C8B-B14F-4D97-AF65-F5344CB8AC3E}">
        <p14:creationId xmlns:p14="http://schemas.microsoft.com/office/powerpoint/2010/main" val="11656987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A62F662-E434-B245-86C5-C2426673E0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99"/>
          <a:stretch/>
        </p:blipFill>
        <p:spPr>
          <a:xfrm>
            <a:off x="685587" y="472966"/>
            <a:ext cx="10820828" cy="6022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8653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3839B5B-48F4-5742-A259-9F053B973A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1769"/>
            <a:ext cx="12192000" cy="652671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61BF7C1-1A7E-6C46-9323-458E23110C99}"/>
              </a:ext>
            </a:extLst>
          </p:cNvPr>
          <p:cNvSpPr txBox="1"/>
          <p:nvPr/>
        </p:nvSpPr>
        <p:spPr>
          <a:xfrm>
            <a:off x="421033" y="4541392"/>
            <a:ext cx="169405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5400" dirty="0">
                <a:solidFill>
                  <a:schemeClr val="accent5"/>
                </a:solidFill>
              </a:rPr>
              <a:t>YOLO</a:t>
            </a:r>
          </a:p>
        </p:txBody>
      </p:sp>
    </p:spTree>
    <p:extLst>
      <p:ext uri="{BB962C8B-B14F-4D97-AF65-F5344CB8AC3E}">
        <p14:creationId xmlns:p14="http://schemas.microsoft.com/office/powerpoint/2010/main" val="34112844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8EE4D2A-948A-5A4B-8F78-23343BB703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11643"/>
            <a:ext cx="12192000" cy="5234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3918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B6D3D5D-FD5A-814B-B379-728286BC2A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2035"/>
            <a:ext cx="12192000" cy="651392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86D4908-A565-0D4D-B1D3-452D831AC25D}"/>
              </a:ext>
            </a:extLst>
          </p:cNvPr>
          <p:cNvSpPr/>
          <p:nvPr/>
        </p:nvSpPr>
        <p:spPr>
          <a:xfrm>
            <a:off x="157655" y="520262"/>
            <a:ext cx="3058511" cy="7882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4FC12A-AD84-8641-8583-0D0BB1B5B26C}"/>
              </a:ext>
            </a:extLst>
          </p:cNvPr>
          <p:cNvSpPr txBox="1"/>
          <p:nvPr/>
        </p:nvSpPr>
        <p:spPr>
          <a:xfrm>
            <a:off x="373736" y="379296"/>
            <a:ext cx="169405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5400" dirty="0">
                <a:solidFill>
                  <a:schemeClr val="accent5"/>
                </a:solidFill>
              </a:rPr>
              <a:t>YOLO</a:t>
            </a:r>
          </a:p>
        </p:txBody>
      </p:sp>
    </p:spTree>
    <p:extLst>
      <p:ext uri="{BB962C8B-B14F-4D97-AF65-F5344CB8AC3E}">
        <p14:creationId xmlns:p14="http://schemas.microsoft.com/office/powerpoint/2010/main" val="29032993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1770CD2-FD60-3C4D-8B03-94D4E2523A25}"/>
              </a:ext>
            </a:extLst>
          </p:cNvPr>
          <p:cNvSpPr txBox="1"/>
          <p:nvPr/>
        </p:nvSpPr>
        <p:spPr>
          <a:xfrm>
            <a:off x="2293356" y="2459504"/>
            <a:ext cx="760528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_tradnl" sz="4000" dirty="0"/>
              <a:t>Implementación de YOLOv5</a:t>
            </a:r>
          </a:p>
          <a:p>
            <a:pPr algn="ctr"/>
            <a:endParaRPr lang="es-ES_tradnl" sz="4000" dirty="0"/>
          </a:p>
          <a:p>
            <a:pPr algn="ctr"/>
            <a:r>
              <a:rPr lang="es-ES_tradnl" sz="4000" dirty="0"/>
              <a:t>(Ejemplo: Detección de ojos y boca)</a:t>
            </a:r>
          </a:p>
        </p:txBody>
      </p:sp>
    </p:spTree>
    <p:extLst>
      <p:ext uri="{BB962C8B-B14F-4D97-AF65-F5344CB8AC3E}">
        <p14:creationId xmlns:p14="http://schemas.microsoft.com/office/powerpoint/2010/main" val="19256633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591E734-7C84-4D4E-8DA2-30C0286377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587" y="1672624"/>
            <a:ext cx="3124200" cy="3200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1C8E45D-DB3E-0445-9639-56FC7AA96E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7215" y="1672624"/>
            <a:ext cx="3124200" cy="3200400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95D0F39-BCAF-7C49-A1B5-2AE15FFB82FC}"/>
              </a:ext>
            </a:extLst>
          </p:cNvPr>
          <p:cNvSpPr/>
          <p:nvPr/>
        </p:nvSpPr>
        <p:spPr>
          <a:xfrm>
            <a:off x="4974432" y="2629886"/>
            <a:ext cx="2243137" cy="12858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800" dirty="0" err="1"/>
              <a:t>Object</a:t>
            </a:r>
            <a:endParaRPr lang="es-ES_tradnl" sz="2800" dirty="0"/>
          </a:p>
          <a:p>
            <a:pPr algn="ctr"/>
            <a:r>
              <a:rPr lang="es-ES_tradnl" sz="2800" dirty="0" err="1"/>
              <a:t>Detection</a:t>
            </a:r>
            <a:endParaRPr lang="es-ES_tradnl" sz="2800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CEEA76B-E7EE-AD4F-8049-90DB868744C1}"/>
              </a:ext>
            </a:extLst>
          </p:cNvPr>
          <p:cNvCxnSpPr>
            <a:stCxn id="5" idx="3"/>
            <a:endCxn id="7" idx="1"/>
          </p:cNvCxnSpPr>
          <p:nvPr/>
        </p:nvCxnSpPr>
        <p:spPr>
          <a:xfrm>
            <a:off x="4014787" y="3272824"/>
            <a:ext cx="959645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C7F7E3D-C139-EE4F-AD03-47D376E51142}"/>
              </a:ext>
            </a:extLst>
          </p:cNvPr>
          <p:cNvCxnSpPr>
            <a:cxnSpLocks/>
            <a:stCxn id="7" idx="3"/>
            <a:endCxn id="6" idx="1"/>
          </p:cNvCxnSpPr>
          <p:nvPr/>
        </p:nvCxnSpPr>
        <p:spPr>
          <a:xfrm>
            <a:off x="7217569" y="3272824"/>
            <a:ext cx="959646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E18781A8-3430-694B-BEA0-7EC24CA8D38D}"/>
              </a:ext>
            </a:extLst>
          </p:cNvPr>
          <p:cNvSpPr/>
          <p:nvPr/>
        </p:nvSpPr>
        <p:spPr>
          <a:xfrm>
            <a:off x="8937171" y="2629886"/>
            <a:ext cx="609600" cy="37419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E5886F7-9045-6645-8BB0-B5A5F6B53709}"/>
              </a:ext>
            </a:extLst>
          </p:cNvPr>
          <p:cNvSpPr/>
          <p:nvPr/>
        </p:nvSpPr>
        <p:spPr>
          <a:xfrm>
            <a:off x="10001927" y="2586342"/>
            <a:ext cx="609600" cy="37419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D9D3120-8D8F-1544-99DD-E4C42BF33CDC}"/>
              </a:ext>
            </a:extLst>
          </p:cNvPr>
          <p:cNvSpPr/>
          <p:nvPr/>
        </p:nvSpPr>
        <p:spPr>
          <a:xfrm>
            <a:off x="9241971" y="3728662"/>
            <a:ext cx="1088572" cy="559936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0189141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1770CD2-FD60-3C4D-8B03-94D4E2523A25}"/>
              </a:ext>
            </a:extLst>
          </p:cNvPr>
          <p:cNvSpPr txBox="1"/>
          <p:nvPr/>
        </p:nvSpPr>
        <p:spPr>
          <a:xfrm>
            <a:off x="1047880" y="1024842"/>
            <a:ext cx="8944115" cy="5632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000" dirty="0"/>
              <a:t>Para la implementación de YOLOv5…</a:t>
            </a:r>
          </a:p>
          <a:p>
            <a:endParaRPr lang="es-ES_tradnl" sz="4000" dirty="0"/>
          </a:p>
          <a:p>
            <a:r>
              <a:rPr lang="es-ES_tradnl" sz="4000" dirty="0"/>
              <a:t>Se necesita:</a:t>
            </a:r>
          </a:p>
          <a:p>
            <a:endParaRPr lang="es-ES_tradnl" sz="4000" dirty="0"/>
          </a:p>
          <a:p>
            <a:pPr marL="742950" indent="-742950">
              <a:buFont typeface="+mj-lt"/>
              <a:buAutoNum type="arabicPeriod"/>
            </a:pPr>
            <a:r>
              <a:rPr lang="es-ES_tradnl" sz="4000" dirty="0"/>
              <a:t>Base de datos (imágenes)</a:t>
            </a:r>
          </a:p>
          <a:p>
            <a:pPr marL="742950" indent="-742950">
              <a:buFont typeface="+mj-lt"/>
              <a:buAutoNum type="arabicPeriod"/>
            </a:pPr>
            <a:r>
              <a:rPr lang="es-ES_tradnl" sz="4000" dirty="0"/>
              <a:t>Anotaciones (</a:t>
            </a:r>
            <a:r>
              <a:rPr lang="es-ES_tradnl" sz="4000" dirty="0" err="1"/>
              <a:t>bounding</a:t>
            </a:r>
            <a:r>
              <a:rPr lang="es-ES_tradnl" sz="4000" dirty="0"/>
              <a:t> boxes + clases)</a:t>
            </a:r>
          </a:p>
          <a:p>
            <a:pPr marL="742950" indent="-742950">
              <a:buFont typeface="+mj-lt"/>
              <a:buAutoNum type="arabicPeriod"/>
            </a:pPr>
            <a:r>
              <a:rPr lang="es-ES_tradnl" sz="4000" dirty="0"/>
              <a:t>Formatos adecuados</a:t>
            </a:r>
          </a:p>
          <a:p>
            <a:pPr marL="742950" indent="-742950">
              <a:buFont typeface="+mj-lt"/>
              <a:buAutoNum type="arabicPeriod"/>
            </a:pPr>
            <a:r>
              <a:rPr lang="es-ES_tradnl" sz="4000" dirty="0"/>
              <a:t>Definición de Train/Val/Test</a:t>
            </a:r>
          </a:p>
          <a:p>
            <a:pPr marL="742950" indent="-742950">
              <a:buFont typeface="+mj-lt"/>
              <a:buAutoNum type="arabicPeriod"/>
            </a:pPr>
            <a:r>
              <a:rPr lang="es-ES_tradnl" sz="4000" dirty="0"/>
              <a:t>Definición de archivo YAML</a:t>
            </a:r>
          </a:p>
        </p:txBody>
      </p:sp>
    </p:spTree>
    <p:extLst>
      <p:ext uri="{BB962C8B-B14F-4D97-AF65-F5344CB8AC3E}">
        <p14:creationId xmlns:p14="http://schemas.microsoft.com/office/powerpoint/2010/main" val="805742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1E953E9-DE44-8743-A04C-26D731A36B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6774" y="1623848"/>
            <a:ext cx="10595226" cy="5234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85028D7-EA9B-B74E-B39C-419CC24AD915}"/>
              </a:ext>
            </a:extLst>
          </p:cNvPr>
          <p:cNvSpPr txBox="1"/>
          <p:nvPr/>
        </p:nvSpPr>
        <p:spPr>
          <a:xfrm>
            <a:off x="489859" y="303247"/>
            <a:ext cx="476572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5400" dirty="0">
                <a:solidFill>
                  <a:schemeClr val="accent5"/>
                </a:solidFill>
              </a:rPr>
              <a:t>1. Base de datos</a:t>
            </a:r>
          </a:p>
        </p:txBody>
      </p:sp>
    </p:spTree>
    <p:extLst>
      <p:ext uri="{BB962C8B-B14F-4D97-AF65-F5344CB8AC3E}">
        <p14:creationId xmlns:p14="http://schemas.microsoft.com/office/powerpoint/2010/main" val="34438716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4A8B909-4FC4-B541-AFB8-0EC33B582E0A}"/>
              </a:ext>
            </a:extLst>
          </p:cNvPr>
          <p:cNvSpPr txBox="1"/>
          <p:nvPr/>
        </p:nvSpPr>
        <p:spPr>
          <a:xfrm>
            <a:off x="489859" y="303247"/>
            <a:ext cx="43504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5400" dirty="0">
                <a:solidFill>
                  <a:schemeClr val="accent5"/>
                </a:solidFill>
              </a:rPr>
              <a:t>2. Anotaciones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5B0351B-DC68-1C4B-8EFB-407CB8047A00}"/>
              </a:ext>
            </a:extLst>
          </p:cNvPr>
          <p:cNvGrpSpPr/>
          <p:nvPr/>
        </p:nvGrpSpPr>
        <p:grpSpPr>
          <a:xfrm>
            <a:off x="3876241" y="2152387"/>
            <a:ext cx="3124200" cy="3200400"/>
            <a:chOff x="8177215" y="1357312"/>
            <a:chExt cx="3124200" cy="320040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F39B330-4B31-8648-ADDF-48F1BF307B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177215" y="1357312"/>
              <a:ext cx="3124200" cy="3200400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12AD943-DCBC-254D-B036-DB97E95E5BA9}"/>
                </a:ext>
              </a:extLst>
            </p:cNvPr>
            <p:cNvSpPr/>
            <p:nvPr/>
          </p:nvSpPr>
          <p:spPr>
            <a:xfrm>
              <a:off x="8937171" y="2314574"/>
              <a:ext cx="609600" cy="374197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74B0194-2FE0-D947-A24C-CFE38B1E09A1}"/>
                </a:ext>
              </a:extLst>
            </p:cNvPr>
            <p:cNvSpPr/>
            <p:nvPr/>
          </p:nvSpPr>
          <p:spPr>
            <a:xfrm>
              <a:off x="10001927" y="2271030"/>
              <a:ext cx="609600" cy="374197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635296E-21C4-244E-B71E-9A6C55609F39}"/>
                </a:ext>
              </a:extLst>
            </p:cNvPr>
            <p:cNvSpPr/>
            <p:nvPr/>
          </p:nvSpPr>
          <p:spPr>
            <a:xfrm>
              <a:off x="9241971" y="3413350"/>
              <a:ext cx="1088572" cy="559936"/>
            </a:xfrm>
            <a:prstGeom prst="rect">
              <a:avLst/>
            </a:prstGeom>
            <a:noFill/>
            <a:ln w="190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sp>
        <p:nvSpPr>
          <p:cNvPr id="13" name="Left Brace 12">
            <a:extLst>
              <a:ext uri="{FF2B5EF4-FFF2-40B4-BE49-F238E27FC236}">
                <a16:creationId xmlns:a16="http://schemas.microsoft.com/office/drawing/2014/main" id="{92B21263-8FA4-C046-B5D9-83D6F7226C3F}"/>
              </a:ext>
            </a:extLst>
          </p:cNvPr>
          <p:cNvSpPr/>
          <p:nvPr/>
        </p:nvSpPr>
        <p:spPr>
          <a:xfrm flipH="1">
            <a:off x="7166055" y="2844988"/>
            <a:ext cx="104487" cy="816429"/>
          </a:xfrm>
          <a:prstGeom prst="lef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endParaRPr lang="es-ES_tradnl"/>
          </a:p>
        </p:txBody>
      </p:sp>
      <p:sp>
        <p:nvSpPr>
          <p:cNvPr id="14" name="Left Brace 13">
            <a:extLst>
              <a:ext uri="{FF2B5EF4-FFF2-40B4-BE49-F238E27FC236}">
                <a16:creationId xmlns:a16="http://schemas.microsoft.com/office/drawing/2014/main" id="{E0C308F3-6993-F449-8927-7388BD8D7167}"/>
              </a:ext>
            </a:extLst>
          </p:cNvPr>
          <p:cNvSpPr/>
          <p:nvPr/>
        </p:nvSpPr>
        <p:spPr>
          <a:xfrm flipH="1">
            <a:off x="7166054" y="4080178"/>
            <a:ext cx="104487" cy="816429"/>
          </a:xfrm>
          <a:prstGeom prst="lef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endParaRPr lang="es-ES_tradnl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9CEE7A4-078D-F242-A0F4-78720540D5DF}"/>
              </a:ext>
            </a:extLst>
          </p:cNvPr>
          <p:cNvSpPr txBox="1"/>
          <p:nvPr/>
        </p:nvSpPr>
        <p:spPr>
          <a:xfrm>
            <a:off x="7275413" y="2930036"/>
            <a:ext cx="8467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Ojos:</a:t>
            </a:r>
          </a:p>
          <a:p>
            <a:r>
              <a:rPr lang="es-ES_tradnl" dirty="0"/>
              <a:t>Clase 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38D2B49-43DF-C946-8C85-1CDF3EAF859D}"/>
              </a:ext>
            </a:extLst>
          </p:cNvPr>
          <p:cNvSpPr txBox="1"/>
          <p:nvPr/>
        </p:nvSpPr>
        <p:spPr>
          <a:xfrm>
            <a:off x="7383423" y="4165226"/>
            <a:ext cx="8467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Boca:</a:t>
            </a:r>
          </a:p>
          <a:p>
            <a:r>
              <a:rPr lang="es-ES_tradnl" dirty="0"/>
              <a:t>Clase 1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E702F0D-884F-954B-8E4B-20CB0C261C37}"/>
              </a:ext>
            </a:extLst>
          </p:cNvPr>
          <p:cNvSpPr/>
          <p:nvPr/>
        </p:nvSpPr>
        <p:spPr>
          <a:xfrm>
            <a:off x="4588358" y="3063789"/>
            <a:ext cx="108000" cy="1080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48083FF-1127-F64D-BC68-78A451F30EE9}"/>
              </a:ext>
            </a:extLst>
          </p:cNvPr>
          <p:cNvSpPr/>
          <p:nvPr/>
        </p:nvSpPr>
        <p:spPr>
          <a:xfrm>
            <a:off x="5190009" y="3422922"/>
            <a:ext cx="108000" cy="1080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C4B8524-627E-0A40-8885-B95CD5154AA9}"/>
              </a:ext>
            </a:extLst>
          </p:cNvPr>
          <p:cNvSpPr/>
          <p:nvPr/>
        </p:nvSpPr>
        <p:spPr>
          <a:xfrm>
            <a:off x="5652512" y="3014753"/>
            <a:ext cx="108000" cy="1080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22E4F432-4A83-1241-BE30-F1D99A78A24B}"/>
              </a:ext>
            </a:extLst>
          </p:cNvPr>
          <p:cNvSpPr/>
          <p:nvPr/>
        </p:nvSpPr>
        <p:spPr>
          <a:xfrm>
            <a:off x="6258141" y="3389792"/>
            <a:ext cx="108000" cy="1080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EFFEFD7-19B8-FD46-8B7C-D1D9D5BCB497}"/>
              </a:ext>
            </a:extLst>
          </p:cNvPr>
          <p:cNvSpPr/>
          <p:nvPr/>
        </p:nvSpPr>
        <p:spPr>
          <a:xfrm>
            <a:off x="4886997" y="4154425"/>
            <a:ext cx="108000" cy="1080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F264466-0CD3-0146-BD12-42272FB5F4C5}"/>
              </a:ext>
            </a:extLst>
          </p:cNvPr>
          <p:cNvSpPr/>
          <p:nvPr/>
        </p:nvSpPr>
        <p:spPr>
          <a:xfrm>
            <a:off x="5975569" y="4703557"/>
            <a:ext cx="108000" cy="1080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5BF06D7-E68B-D34A-BC2E-B92F426FA31D}"/>
              </a:ext>
            </a:extLst>
          </p:cNvPr>
          <p:cNvSpPr/>
          <p:nvPr/>
        </p:nvSpPr>
        <p:spPr>
          <a:xfrm>
            <a:off x="4342000" y="1774905"/>
            <a:ext cx="20842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latin typeface="Consolas" panose="020B0609020204030204" pitchFamily="49" charset="0"/>
                <a:cs typeface="Consolas" panose="020B0609020204030204" pitchFamily="49" charset="0"/>
              </a:rPr>
              <a:t>FM000048_02.jpg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87CFD11-2DA5-284E-AEB9-5723AD94496A}"/>
              </a:ext>
            </a:extLst>
          </p:cNvPr>
          <p:cNvSpPr txBox="1"/>
          <p:nvPr/>
        </p:nvSpPr>
        <p:spPr>
          <a:xfrm>
            <a:off x="5399823" y="2735106"/>
            <a:ext cx="609462" cy="276999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s-ES_tradnl" sz="1200" dirty="0"/>
              <a:t>(x1,y1)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BE2D49C-FA85-5C49-8ACA-5484F9D817F3}"/>
              </a:ext>
            </a:extLst>
          </p:cNvPr>
          <p:cNvSpPr txBox="1"/>
          <p:nvPr/>
        </p:nvSpPr>
        <p:spPr>
          <a:xfrm>
            <a:off x="4335318" y="2766421"/>
            <a:ext cx="609462" cy="276999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s-ES_tradnl" sz="1200" dirty="0"/>
              <a:t>(x1,y1)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D85D021-E70A-424D-BB9E-EDA9039D1FAA}"/>
              </a:ext>
            </a:extLst>
          </p:cNvPr>
          <p:cNvSpPr txBox="1"/>
          <p:nvPr/>
        </p:nvSpPr>
        <p:spPr>
          <a:xfrm>
            <a:off x="4618833" y="3850426"/>
            <a:ext cx="609462" cy="276999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s-ES_tradnl" sz="1200" dirty="0"/>
              <a:t>(x1,y1)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F566B7E-6450-AD46-A626-8AB78B3E0166}"/>
              </a:ext>
            </a:extLst>
          </p:cNvPr>
          <p:cNvSpPr txBox="1"/>
          <p:nvPr/>
        </p:nvSpPr>
        <p:spPr>
          <a:xfrm>
            <a:off x="5953410" y="3494302"/>
            <a:ext cx="609462" cy="276999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s-ES_tradnl" sz="1200" dirty="0"/>
              <a:t>(x2,y2)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CF8ABE1-64BB-364C-8C5A-E9FD7091E541}"/>
              </a:ext>
            </a:extLst>
          </p:cNvPr>
          <p:cNvSpPr txBox="1"/>
          <p:nvPr/>
        </p:nvSpPr>
        <p:spPr>
          <a:xfrm>
            <a:off x="4923564" y="3510846"/>
            <a:ext cx="609462" cy="276999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s-ES_tradnl" sz="1200" dirty="0"/>
              <a:t>(x2,y2)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A00C5EB-C317-4147-8E4D-8F822CBFEF57}"/>
              </a:ext>
            </a:extLst>
          </p:cNvPr>
          <p:cNvSpPr txBox="1"/>
          <p:nvPr/>
        </p:nvSpPr>
        <p:spPr>
          <a:xfrm>
            <a:off x="5724838" y="4839707"/>
            <a:ext cx="609462" cy="276999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s-ES_tradnl" sz="1200" dirty="0"/>
              <a:t>(x2,y2)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CE6CB8E-6B61-7144-8246-0665E6CA47E4}"/>
              </a:ext>
            </a:extLst>
          </p:cNvPr>
          <p:cNvCxnSpPr/>
          <p:nvPr/>
        </p:nvCxnSpPr>
        <p:spPr>
          <a:xfrm>
            <a:off x="3878991" y="2153805"/>
            <a:ext cx="720000" cy="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1F1F676-5262-3640-B194-3E270184E076}"/>
              </a:ext>
            </a:extLst>
          </p:cNvPr>
          <p:cNvCxnSpPr>
            <a:cxnSpLocks/>
          </p:cNvCxnSpPr>
          <p:nvPr/>
        </p:nvCxnSpPr>
        <p:spPr>
          <a:xfrm rot="5400000">
            <a:off x="3535196" y="2506254"/>
            <a:ext cx="720000" cy="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31452380-3D89-5047-8EAD-B6B8AD32746C}"/>
              </a:ext>
            </a:extLst>
          </p:cNvPr>
          <p:cNvSpPr txBox="1"/>
          <p:nvPr/>
        </p:nvSpPr>
        <p:spPr>
          <a:xfrm>
            <a:off x="4031676" y="1794394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x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E58CAD0-52B9-BD42-93C0-055D31CFF6FE}"/>
              </a:ext>
            </a:extLst>
          </p:cNvPr>
          <p:cNvSpPr txBox="1"/>
          <p:nvPr/>
        </p:nvSpPr>
        <p:spPr>
          <a:xfrm>
            <a:off x="3611143" y="2275447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y</a:t>
            </a:r>
          </a:p>
        </p:txBody>
      </p:sp>
    </p:spTree>
    <p:extLst>
      <p:ext uri="{BB962C8B-B14F-4D97-AF65-F5344CB8AC3E}">
        <p14:creationId xmlns:p14="http://schemas.microsoft.com/office/powerpoint/2010/main" val="37813634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D9F63CE-DB30-E841-9E60-0C0C3CAD3D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4303" y="1334082"/>
            <a:ext cx="10750292" cy="533473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4A8B909-4FC4-B541-AFB8-0EC33B582E0A}"/>
              </a:ext>
            </a:extLst>
          </p:cNvPr>
          <p:cNvSpPr txBox="1"/>
          <p:nvPr/>
        </p:nvSpPr>
        <p:spPr>
          <a:xfrm>
            <a:off x="489859" y="303247"/>
            <a:ext cx="43504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5400" dirty="0">
                <a:solidFill>
                  <a:schemeClr val="accent5"/>
                </a:solidFill>
              </a:rPr>
              <a:t>2. Anotaciones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50ACE0B-6BA2-9A4E-ACA5-09B51B7B03F1}"/>
              </a:ext>
            </a:extLst>
          </p:cNvPr>
          <p:cNvSpPr/>
          <p:nvPr/>
        </p:nvSpPr>
        <p:spPr>
          <a:xfrm>
            <a:off x="9124749" y="872417"/>
            <a:ext cx="2949846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>
            <a:spAutoFit/>
          </a:bodyPr>
          <a:lstStyle/>
          <a:p>
            <a:r>
              <a:rPr lang="en-AU" sz="2400" b="1" dirty="0" err="1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boundingbox.csv</a:t>
            </a:r>
            <a:endParaRPr lang="en-AU" sz="2400" b="1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70351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BDBA23FD-9B96-F24F-8174-D32BF882C3AE}"/>
              </a:ext>
            </a:extLst>
          </p:cNvPr>
          <p:cNvSpPr/>
          <p:nvPr/>
        </p:nvSpPr>
        <p:spPr>
          <a:xfrm>
            <a:off x="6226683" y="3477296"/>
            <a:ext cx="5838537" cy="1457352"/>
          </a:xfrm>
          <a:prstGeom prst="roundRect">
            <a:avLst>
              <a:gd name="adj" fmla="val 8929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0FD38E10-56A2-1B45-9205-D19E1FFB80A0}"/>
              </a:ext>
            </a:extLst>
          </p:cNvPr>
          <p:cNvSpPr/>
          <p:nvPr/>
        </p:nvSpPr>
        <p:spPr>
          <a:xfrm>
            <a:off x="7962433" y="3292629"/>
            <a:ext cx="225254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txBody>
          <a:bodyPr wrap="none">
            <a:spAutoFit/>
          </a:bodyPr>
          <a:lstStyle/>
          <a:p>
            <a:r>
              <a:rPr lang="en-AU" b="1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</a:rPr>
              <a:t>FM000048_02.txt</a:t>
            </a: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293D1AC8-1D0C-4A4D-AD6A-4E80AA12839C}"/>
              </a:ext>
            </a:extLst>
          </p:cNvPr>
          <p:cNvSpPr/>
          <p:nvPr/>
        </p:nvSpPr>
        <p:spPr>
          <a:xfrm>
            <a:off x="6245291" y="616788"/>
            <a:ext cx="5838537" cy="2452523"/>
          </a:xfrm>
          <a:prstGeom prst="roundRect">
            <a:avLst>
              <a:gd name="adj" fmla="val 892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BB8AF09-0160-C345-A779-99D47C263B1D}"/>
              </a:ext>
            </a:extLst>
          </p:cNvPr>
          <p:cNvGrpSpPr/>
          <p:nvPr/>
        </p:nvGrpSpPr>
        <p:grpSpPr>
          <a:xfrm>
            <a:off x="1558701" y="2152387"/>
            <a:ext cx="3124200" cy="3200400"/>
            <a:chOff x="8177215" y="1357312"/>
            <a:chExt cx="3124200" cy="320040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1C8E45D-DB3E-0445-9639-56FC7AA96EE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177215" y="1357312"/>
              <a:ext cx="3124200" cy="3200400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18781A8-3430-694B-BEA0-7EC24CA8D38D}"/>
                </a:ext>
              </a:extLst>
            </p:cNvPr>
            <p:cNvSpPr/>
            <p:nvPr/>
          </p:nvSpPr>
          <p:spPr>
            <a:xfrm>
              <a:off x="8937171" y="2314574"/>
              <a:ext cx="609600" cy="374197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E5886F7-9045-6645-8BB0-B5A5F6B53709}"/>
                </a:ext>
              </a:extLst>
            </p:cNvPr>
            <p:cNvSpPr/>
            <p:nvPr/>
          </p:nvSpPr>
          <p:spPr>
            <a:xfrm>
              <a:off x="10001927" y="2271030"/>
              <a:ext cx="609600" cy="374197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D9D3120-8D8F-1544-99DD-E4C42BF33CDC}"/>
                </a:ext>
              </a:extLst>
            </p:cNvPr>
            <p:cNvSpPr/>
            <p:nvPr/>
          </p:nvSpPr>
          <p:spPr>
            <a:xfrm>
              <a:off x="9241971" y="3413350"/>
              <a:ext cx="1088572" cy="559936"/>
            </a:xfrm>
            <a:prstGeom prst="rect">
              <a:avLst/>
            </a:prstGeom>
            <a:noFill/>
            <a:ln w="190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sp>
        <p:nvSpPr>
          <p:cNvPr id="3" name="Left Brace 2">
            <a:extLst>
              <a:ext uri="{FF2B5EF4-FFF2-40B4-BE49-F238E27FC236}">
                <a16:creationId xmlns:a16="http://schemas.microsoft.com/office/drawing/2014/main" id="{5665158D-4F35-4049-82B4-D2A482E323BD}"/>
              </a:ext>
            </a:extLst>
          </p:cNvPr>
          <p:cNvSpPr/>
          <p:nvPr/>
        </p:nvSpPr>
        <p:spPr>
          <a:xfrm flipH="1">
            <a:off x="4848515" y="2844988"/>
            <a:ext cx="104487" cy="816429"/>
          </a:xfrm>
          <a:prstGeom prst="lef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endParaRPr lang="es-ES_tradnl"/>
          </a:p>
        </p:txBody>
      </p:sp>
      <p:sp>
        <p:nvSpPr>
          <p:cNvPr id="12" name="Left Brace 11">
            <a:extLst>
              <a:ext uri="{FF2B5EF4-FFF2-40B4-BE49-F238E27FC236}">
                <a16:creationId xmlns:a16="http://schemas.microsoft.com/office/drawing/2014/main" id="{170EC7EC-4ABD-0C48-9D16-CE610EEE218B}"/>
              </a:ext>
            </a:extLst>
          </p:cNvPr>
          <p:cNvSpPr/>
          <p:nvPr/>
        </p:nvSpPr>
        <p:spPr>
          <a:xfrm flipH="1">
            <a:off x="4848514" y="4080178"/>
            <a:ext cx="104487" cy="816429"/>
          </a:xfrm>
          <a:prstGeom prst="lef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endParaRPr lang="es-ES_tradnl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21093E-8EEF-FC4A-A62C-8BAE2EDBCB85}"/>
              </a:ext>
            </a:extLst>
          </p:cNvPr>
          <p:cNvSpPr txBox="1"/>
          <p:nvPr/>
        </p:nvSpPr>
        <p:spPr>
          <a:xfrm>
            <a:off x="4957873" y="2930036"/>
            <a:ext cx="8467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Ojos:</a:t>
            </a:r>
          </a:p>
          <a:p>
            <a:r>
              <a:rPr lang="es-ES_tradnl" dirty="0"/>
              <a:t>Clase 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735B066-4E41-DA49-9617-5959BF58C723}"/>
              </a:ext>
            </a:extLst>
          </p:cNvPr>
          <p:cNvSpPr txBox="1"/>
          <p:nvPr/>
        </p:nvSpPr>
        <p:spPr>
          <a:xfrm>
            <a:off x="5065883" y="4165226"/>
            <a:ext cx="8467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Boca:</a:t>
            </a:r>
          </a:p>
          <a:p>
            <a:r>
              <a:rPr lang="es-ES_tradnl" dirty="0"/>
              <a:t>Clase 1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78E9C54-6351-F64D-AD54-157D0599E32A}"/>
              </a:ext>
            </a:extLst>
          </p:cNvPr>
          <p:cNvSpPr/>
          <p:nvPr/>
        </p:nvSpPr>
        <p:spPr>
          <a:xfrm>
            <a:off x="2270818" y="3063789"/>
            <a:ext cx="108000" cy="1080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22B68A0-FC4F-8446-8B9F-90568D333002}"/>
              </a:ext>
            </a:extLst>
          </p:cNvPr>
          <p:cNvSpPr/>
          <p:nvPr/>
        </p:nvSpPr>
        <p:spPr>
          <a:xfrm>
            <a:off x="2872469" y="3422922"/>
            <a:ext cx="108000" cy="1080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1C7F6DE-9CEA-3840-87D7-5D30EFC1DFEB}"/>
              </a:ext>
            </a:extLst>
          </p:cNvPr>
          <p:cNvSpPr/>
          <p:nvPr/>
        </p:nvSpPr>
        <p:spPr>
          <a:xfrm>
            <a:off x="3334972" y="3014753"/>
            <a:ext cx="108000" cy="1080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8CD2663-3BE6-4B4E-B5E5-1B3D24F23F73}"/>
              </a:ext>
            </a:extLst>
          </p:cNvPr>
          <p:cNvSpPr/>
          <p:nvPr/>
        </p:nvSpPr>
        <p:spPr>
          <a:xfrm>
            <a:off x="3940601" y="3389792"/>
            <a:ext cx="108000" cy="1080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5B2C007-040E-064A-B76F-62BFD96DB4F5}"/>
              </a:ext>
            </a:extLst>
          </p:cNvPr>
          <p:cNvSpPr/>
          <p:nvPr/>
        </p:nvSpPr>
        <p:spPr>
          <a:xfrm>
            <a:off x="2569457" y="4154425"/>
            <a:ext cx="108000" cy="1080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F9E547E-3723-FC4C-82A5-4250DEE1BCA4}"/>
              </a:ext>
            </a:extLst>
          </p:cNvPr>
          <p:cNvSpPr/>
          <p:nvPr/>
        </p:nvSpPr>
        <p:spPr>
          <a:xfrm>
            <a:off x="3658029" y="4703557"/>
            <a:ext cx="108000" cy="1080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1A024FC-58F0-1248-9D92-5C2708D97B55}"/>
              </a:ext>
            </a:extLst>
          </p:cNvPr>
          <p:cNvCxnSpPr/>
          <p:nvPr/>
        </p:nvCxnSpPr>
        <p:spPr>
          <a:xfrm>
            <a:off x="1248508" y="2152387"/>
            <a:ext cx="0" cy="3200400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0F9EA9B-5FED-2444-9043-FC6692DF6A88}"/>
              </a:ext>
            </a:extLst>
          </p:cNvPr>
          <p:cNvCxnSpPr>
            <a:cxnSpLocks/>
          </p:cNvCxnSpPr>
          <p:nvPr/>
        </p:nvCxnSpPr>
        <p:spPr>
          <a:xfrm flipH="1">
            <a:off x="1566522" y="5663451"/>
            <a:ext cx="3116379" cy="0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CE06BFF-7F60-F643-8E6E-989743E646B1}"/>
              </a:ext>
            </a:extLst>
          </p:cNvPr>
          <p:cNvSpPr txBox="1"/>
          <p:nvPr/>
        </p:nvSpPr>
        <p:spPr>
          <a:xfrm>
            <a:off x="765111" y="3622417"/>
            <a:ext cx="982961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s-ES_tradnl" sz="2000" dirty="0"/>
              <a:t>N = 256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72306D6-EB0B-4F43-B878-064A8E2CA22E}"/>
              </a:ext>
            </a:extLst>
          </p:cNvPr>
          <p:cNvSpPr txBox="1"/>
          <p:nvPr/>
        </p:nvSpPr>
        <p:spPr>
          <a:xfrm>
            <a:off x="2682143" y="5456158"/>
            <a:ext cx="1037463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s-ES_tradnl" sz="2000" dirty="0"/>
              <a:t>M = 256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75E8D1B-702C-4B43-B74E-6D6FD250F4DE}"/>
              </a:ext>
            </a:extLst>
          </p:cNvPr>
          <p:cNvSpPr/>
          <p:nvPr/>
        </p:nvSpPr>
        <p:spPr>
          <a:xfrm>
            <a:off x="2024460" y="1774905"/>
            <a:ext cx="20842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latin typeface="Consolas" panose="020B0609020204030204" pitchFamily="49" charset="0"/>
                <a:cs typeface="Consolas" panose="020B0609020204030204" pitchFamily="49" charset="0"/>
              </a:rPr>
              <a:t>FM000048_02.jpg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E98262E-38B8-3445-8702-1B03D47BDB94}"/>
              </a:ext>
            </a:extLst>
          </p:cNvPr>
          <p:cNvSpPr txBox="1"/>
          <p:nvPr/>
        </p:nvSpPr>
        <p:spPr>
          <a:xfrm>
            <a:off x="6616441" y="811219"/>
            <a:ext cx="51684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400" dirty="0"/>
              <a:t>File                             x1                x2                 y1               y2                     c 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92E9145-133A-7045-AD30-7ACE20947571}"/>
              </a:ext>
            </a:extLst>
          </p:cNvPr>
          <p:cNvSpPr txBox="1"/>
          <p:nvPr/>
        </p:nvSpPr>
        <p:spPr>
          <a:xfrm>
            <a:off x="3082283" y="2735106"/>
            <a:ext cx="609462" cy="276999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s-ES_tradnl" sz="1200" dirty="0"/>
              <a:t>(x1,y1)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52D5BA1-C227-7D45-9F59-65CE205898B3}"/>
              </a:ext>
            </a:extLst>
          </p:cNvPr>
          <p:cNvSpPr txBox="1"/>
          <p:nvPr/>
        </p:nvSpPr>
        <p:spPr>
          <a:xfrm>
            <a:off x="2017778" y="2766421"/>
            <a:ext cx="609462" cy="276999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s-ES_tradnl" sz="1200" dirty="0"/>
              <a:t>(x1,y1)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EF34EBE-7E79-784B-B996-DB6673BECA1B}"/>
              </a:ext>
            </a:extLst>
          </p:cNvPr>
          <p:cNvSpPr txBox="1"/>
          <p:nvPr/>
        </p:nvSpPr>
        <p:spPr>
          <a:xfrm>
            <a:off x="2301293" y="3850426"/>
            <a:ext cx="609462" cy="276999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s-ES_tradnl" sz="1200" dirty="0"/>
              <a:t>(x1,y1)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BA18B7F-ED87-4541-9C13-AC53EF872595}"/>
              </a:ext>
            </a:extLst>
          </p:cNvPr>
          <p:cNvSpPr txBox="1"/>
          <p:nvPr/>
        </p:nvSpPr>
        <p:spPr>
          <a:xfrm>
            <a:off x="3635870" y="3494302"/>
            <a:ext cx="609462" cy="276999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s-ES_tradnl" sz="1200" dirty="0"/>
              <a:t>(x2,y2)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850032E-D0DC-DC48-81E0-E5184EB4EE82}"/>
              </a:ext>
            </a:extLst>
          </p:cNvPr>
          <p:cNvSpPr txBox="1"/>
          <p:nvPr/>
        </p:nvSpPr>
        <p:spPr>
          <a:xfrm>
            <a:off x="2606024" y="3510846"/>
            <a:ext cx="609462" cy="276999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s-ES_tradnl" sz="1200" dirty="0"/>
              <a:t>(x2,y2)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106D64F-AFB3-6847-AA9B-18B4659CB30D}"/>
              </a:ext>
            </a:extLst>
          </p:cNvPr>
          <p:cNvSpPr txBox="1"/>
          <p:nvPr/>
        </p:nvSpPr>
        <p:spPr>
          <a:xfrm>
            <a:off x="3407298" y="4839707"/>
            <a:ext cx="609462" cy="276999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s-ES_tradnl" sz="1200" dirty="0"/>
              <a:t>(x2,y2)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6031595-5C99-3845-97E0-BBB8EAAB4EA4}"/>
              </a:ext>
            </a:extLst>
          </p:cNvPr>
          <p:cNvSpPr/>
          <p:nvPr/>
        </p:nvSpPr>
        <p:spPr>
          <a:xfrm>
            <a:off x="7949142" y="432122"/>
            <a:ext cx="225254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txBody>
          <a:bodyPr wrap="none">
            <a:spAutoFit/>
          </a:bodyPr>
          <a:lstStyle/>
          <a:p>
            <a:r>
              <a:rPr lang="en-AU" b="1" dirty="0" err="1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boundingbox.csv</a:t>
            </a:r>
            <a:endParaRPr lang="en-AU" b="1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C8BA0DF-99A8-1F46-AA48-2BC24684C51F}"/>
              </a:ext>
            </a:extLst>
          </p:cNvPr>
          <p:cNvSpPr txBox="1"/>
          <p:nvPr/>
        </p:nvSpPr>
        <p:spPr>
          <a:xfrm>
            <a:off x="8935148" y="978198"/>
            <a:ext cx="247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: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5DC01E3-AC49-B242-82CD-63161CD12B3E}"/>
              </a:ext>
            </a:extLst>
          </p:cNvPr>
          <p:cNvSpPr txBox="1"/>
          <p:nvPr/>
        </p:nvSpPr>
        <p:spPr>
          <a:xfrm>
            <a:off x="8932271" y="2577228"/>
            <a:ext cx="247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:</a:t>
            </a:r>
          </a:p>
        </p:txBody>
      </p:sp>
      <p:sp>
        <p:nvSpPr>
          <p:cNvPr id="42" name="Left Brace 41">
            <a:extLst>
              <a:ext uri="{FF2B5EF4-FFF2-40B4-BE49-F238E27FC236}">
                <a16:creationId xmlns:a16="http://schemas.microsoft.com/office/drawing/2014/main" id="{C4BF58FB-A7CC-AE48-A7CB-64A472BA8532}"/>
              </a:ext>
            </a:extLst>
          </p:cNvPr>
          <p:cNvSpPr/>
          <p:nvPr/>
        </p:nvSpPr>
        <p:spPr>
          <a:xfrm rot="10800000" flipH="1">
            <a:off x="5982369" y="1606585"/>
            <a:ext cx="204879" cy="756288"/>
          </a:xfrm>
          <a:prstGeom prst="lef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endParaRPr lang="es-ES_tradnl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5149717A-1862-CD40-BE4B-0B18D0743CA8}"/>
              </a:ext>
            </a:extLst>
          </p:cNvPr>
          <p:cNvCxnSpPr/>
          <p:nvPr/>
        </p:nvCxnSpPr>
        <p:spPr>
          <a:xfrm>
            <a:off x="4123232" y="1979060"/>
            <a:ext cx="145056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BA032772-63D0-DD4A-BD03-A1DB4AB84A15}"/>
              </a:ext>
            </a:extLst>
          </p:cNvPr>
          <p:cNvCxnSpPr/>
          <p:nvPr/>
        </p:nvCxnSpPr>
        <p:spPr>
          <a:xfrm>
            <a:off x="1561451" y="2153805"/>
            <a:ext cx="720000" cy="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055D7F12-72D9-CE4C-87F5-A7025A45EA00}"/>
              </a:ext>
            </a:extLst>
          </p:cNvPr>
          <p:cNvCxnSpPr>
            <a:cxnSpLocks/>
          </p:cNvCxnSpPr>
          <p:nvPr/>
        </p:nvCxnSpPr>
        <p:spPr>
          <a:xfrm rot="5400000">
            <a:off x="1217656" y="2506254"/>
            <a:ext cx="720000" cy="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1FA00E2-6490-F945-89E2-D77D1C2FE582}"/>
              </a:ext>
            </a:extLst>
          </p:cNvPr>
          <p:cNvSpPr txBox="1"/>
          <p:nvPr/>
        </p:nvSpPr>
        <p:spPr>
          <a:xfrm>
            <a:off x="1714136" y="1794394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x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12C2BE1-08B1-044D-8FEF-3C570C6E2785}"/>
              </a:ext>
            </a:extLst>
          </p:cNvPr>
          <p:cNvSpPr txBox="1"/>
          <p:nvPr/>
        </p:nvSpPr>
        <p:spPr>
          <a:xfrm>
            <a:off x="1293603" y="2275447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y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D0B00832-74F9-1D49-B620-3950ABAF9B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3078985"/>
              </p:ext>
            </p:extLst>
          </p:nvPr>
        </p:nvGraphicFramePr>
        <p:xfrm>
          <a:off x="6669606" y="1242689"/>
          <a:ext cx="5245098" cy="1422400"/>
        </p:xfrm>
        <a:graphic>
          <a:graphicData uri="http://schemas.openxmlformats.org/drawingml/2006/table">
            <a:tbl>
              <a:tblPr/>
              <a:tblGrid>
                <a:gridCol w="1304153">
                  <a:extLst>
                    <a:ext uri="{9D8B030D-6E8A-4147-A177-3AD203B41FA5}">
                      <a16:colId xmlns:a16="http://schemas.microsoft.com/office/drawing/2014/main" val="388562756"/>
                    </a:ext>
                  </a:extLst>
                </a:gridCol>
                <a:gridCol w="826174">
                  <a:extLst>
                    <a:ext uri="{9D8B030D-6E8A-4147-A177-3AD203B41FA5}">
                      <a16:colId xmlns:a16="http://schemas.microsoft.com/office/drawing/2014/main" val="196518603"/>
                    </a:ext>
                  </a:extLst>
                </a:gridCol>
                <a:gridCol w="826174">
                  <a:extLst>
                    <a:ext uri="{9D8B030D-6E8A-4147-A177-3AD203B41FA5}">
                      <a16:colId xmlns:a16="http://schemas.microsoft.com/office/drawing/2014/main" val="220903124"/>
                    </a:ext>
                  </a:extLst>
                </a:gridCol>
                <a:gridCol w="826174">
                  <a:extLst>
                    <a:ext uri="{9D8B030D-6E8A-4147-A177-3AD203B41FA5}">
                      <a16:colId xmlns:a16="http://schemas.microsoft.com/office/drawing/2014/main" val="1645963278"/>
                    </a:ext>
                  </a:extLst>
                </a:gridCol>
                <a:gridCol w="826174">
                  <a:extLst>
                    <a:ext uri="{9D8B030D-6E8A-4147-A177-3AD203B41FA5}">
                      <a16:colId xmlns:a16="http://schemas.microsoft.com/office/drawing/2014/main" val="2479965818"/>
                    </a:ext>
                  </a:extLst>
                </a:gridCol>
                <a:gridCol w="636249">
                  <a:extLst>
                    <a:ext uri="{9D8B030D-6E8A-4147-A177-3AD203B41FA5}">
                      <a16:colId xmlns:a16="http://schemas.microsoft.com/office/drawing/2014/main" val="1237969849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FM000048_01.jpg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156.122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188.6185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81.9217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101.4196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7186341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FM000048_01.jpg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91.1291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171.287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157.8583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187.3547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1629357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FM000048_02.jpg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74.5544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110.1314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84.0287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101.0438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07043539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FM000048_02.jpg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156.122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188.6185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81.9217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101.4196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949180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FM000048_02.jpg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91.1291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171.287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157.8583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187.3547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26882672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FM000048_03.jpg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74.5544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110.1314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84.0287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101.0438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718043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FM000048_03.jpg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156.122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188.6185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81.9217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101.4196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17886288"/>
                  </a:ext>
                </a:extLst>
              </a:tr>
            </a:tbl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F99EFF3C-3059-0246-8699-49544075A811}"/>
              </a:ext>
            </a:extLst>
          </p:cNvPr>
          <p:cNvSpPr/>
          <p:nvPr/>
        </p:nvSpPr>
        <p:spPr>
          <a:xfrm>
            <a:off x="6888308" y="4132237"/>
            <a:ext cx="455250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1400" dirty="0">
                <a:latin typeface="Consolas" panose="020B0609020204030204" pitchFamily="49" charset="0"/>
                <a:cs typeface="Consolas" panose="020B0609020204030204" pitchFamily="49" charset="0"/>
              </a:rPr>
              <a:t> 0    0.3607    0.3615    0.1390    0.0665</a:t>
            </a:r>
          </a:p>
          <a:p>
            <a:r>
              <a:rPr lang="es-ES_tradnl" sz="1400" dirty="0">
                <a:latin typeface="Consolas" panose="020B0609020204030204" pitchFamily="49" charset="0"/>
                <a:cs typeface="Consolas" panose="020B0609020204030204" pitchFamily="49" charset="0"/>
              </a:rPr>
              <a:t> 0    0.6733    0.3581    0.1269    0.0762</a:t>
            </a:r>
          </a:p>
          <a:p>
            <a:r>
              <a:rPr lang="es-ES_tradnl" sz="1400" dirty="0">
                <a:latin typeface="Consolas" panose="020B0609020204030204" pitchFamily="49" charset="0"/>
                <a:cs typeface="Consolas" panose="020B0609020204030204" pitchFamily="49" charset="0"/>
              </a:rPr>
              <a:t> 1    0.5125    0.6742    0.3131    0.1152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A6FE694-28CF-9040-8713-59D77FA93E5B}"/>
              </a:ext>
            </a:extLst>
          </p:cNvPr>
          <p:cNvSpPr txBox="1"/>
          <p:nvPr/>
        </p:nvSpPr>
        <p:spPr>
          <a:xfrm>
            <a:off x="6994638" y="3706262"/>
            <a:ext cx="38667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400" dirty="0"/>
              <a:t>c           </a:t>
            </a:r>
            <a:r>
              <a:rPr lang="es-ES_tradnl" sz="1400" dirty="0" err="1"/>
              <a:t>xn</a:t>
            </a:r>
            <a:r>
              <a:rPr lang="es-ES_tradnl" sz="1400" dirty="0"/>
              <a:t>                    </a:t>
            </a:r>
            <a:r>
              <a:rPr lang="es-ES_tradnl" sz="1400" dirty="0" err="1"/>
              <a:t>yn</a:t>
            </a:r>
            <a:r>
              <a:rPr lang="es-ES_tradnl" sz="1400" dirty="0"/>
              <a:t>                    </a:t>
            </a:r>
            <a:r>
              <a:rPr lang="es-ES_tradnl" sz="1400" dirty="0" err="1"/>
              <a:t>wn</a:t>
            </a:r>
            <a:r>
              <a:rPr lang="es-ES_tradnl" sz="1400" dirty="0"/>
              <a:t>                   </a:t>
            </a:r>
            <a:r>
              <a:rPr lang="es-ES_tradnl" sz="1400" dirty="0" err="1"/>
              <a:t>hn</a:t>
            </a:r>
            <a:r>
              <a:rPr lang="es-ES_tradnl" sz="1400" dirty="0"/>
              <a:t>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721DFE0-CC81-E74F-A971-D0BEB82D24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3478" y="5338869"/>
            <a:ext cx="1282700" cy="3683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654F353-3B43-D246-8E25-1B1945C7D5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0678" y="5295151"/>
            <a:ext cx="1206500" cy="368300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4712E71F-1A60-2648-84E8-C9A7A37DD8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73545" y="5260701"/>
            <a:ext cx="1003300" cy="330200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C1D6EBEB-2441-C447-AF02-F228B6D134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78387" y="5278672"/>
            <a:ext cx="1066800" cy="330200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4B81BA09-08E7-7945-A551-F2D399F0B410}"/>
              </a:ext>
            </a:extLst>
          </p:cNvPr>
          <p:cNvSpPr txBox="1"/>
          <p:nvPr/>
        </p:nvSpPr>
        <p:spPr>
          <a:xfrm>
            <a:off x="489859" y="303247"/>
            <a:ext cx="32526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5400" dirty="0">
                <a:solidFill>
                  <a:schemeClr val="accent5"/>
                </a:solidFill>
              </a:rPr>
              <a:t>3. Formato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5DEDEF6-F58E-E64B-A955-9E14C32188E6}"/>
              </a:ext>
            </a:extLst>
          </p:cNvPr>
          <p:cNvSpPr txBox="1"/>
          <p:nvPr/>
        </p:nvSpPr>
        <p:spPr>
          <a:xfrm>
            <a:off x="1022054" y="6148997"/>
            <a:ext cx="10747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>
                <a:solidFill>
                  <a:srgbClr val="FF0000"/>
                </a:solidFill>
              </a:rPr>
              <a:t>Por cada imagen con objetos </a:t>
            </a:r>
            <a:r>
              <a:rPr lang="es-ES_tradnl" dirty="0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s-ES_tradnl" dirty="0" err="1">
                <a:latin typeface="Consolas" panose="020B0609020204030204" pitchFamily="49" charset="0"/>
                <a:cs typeface="Consolas" panose="020B0609020204030204" pitchFamily="49" charset="0"/>
              </a:rPr>
              <a:t>nombre_imagen</a:t>
            </a:r>
            <a:r>
              <a:rPr lang="es-ES_tradnl" dirty="0">
                <a:latin typeface="Consolas" panose="020B0609020204030204" pitchFamily="49" charset="0"/>
                <a:cs typeface="Consolas" panose="020B0609020204030204" pitchFamily="49" charset="0"/>
              </a:rPr>
              <a:t>&gt;.</a:t>
            </a:r>
            <a:r>
              <a:rPr lang="es-ES_tradnl" dirty="0" err="1">
                <a:latin typeface="Consolas" panose="020B0609020204030204" pitchFamily="49" charset="0"/>
                <a:cs typeface="Consolas" panose="020B0609020204030204" pitchFamily="49" charset="0"/>
              </a:rPr>
              <a:t>jpg</a:t>
            </a:r>
            <a:r>
              <a:rPr lang="es-ES_tradnl" dirty="0">
                <a:solidFill>
                  <a:srgbClr val="FF0000"/>
                </a:solidFill>
              </a:rPr>
              <a:t> se necesita un archivo de texto </a:t>
            </a:r>
            <a:r>
              <a:rPr lang="es-ES_tradnl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s-ES_tradnl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nombre_imagen</a:t>
            </a:r>
            <a:r>
              <a:rPr lang="es-ES_tradnl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&gt;.</a:t>
            </a:r>
            <a:r>
              <a:rPr lang="es-ES_tradnl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txt</a:t>
            </a:r>
            <a:endParaRPr lang="es-ES_tradnl" dirty="0">
              <a:solidFill>
                <a:schemeClr val="accent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0C968E06-3D81-4B43-A76A-18E861F08DFD}"/>
              </a:ext>
            </a:extLst>
          </p:cNvPr>
          <p:cNvGrpSpPr/>
          <p:nvPr/>
        </p:nvGrpSpPr>
        <p:grpSpPr>
          <a:xfrm>
            <a:off x="688235" y="1536373"/>
            <a:ext cx="7390766" cy="4969363"/>
            <a:chOff x="688235" y="1536373"/>
            <a:chExt cx="7390766" cy="4969363"/>
          </a:xfrm>
        </p:grpSpPr>
        <p:sp>
          <p:nvSpPr>
            <p:cNvPr id="53" name="5-Point Star 52">
              <a:extLst>
                <a:ext uri="{FF2B5EF4-FFF2-40B4-BE49-F238E27FC236}">
                  <a16:creationId xmlns:a16="http://schemas.microsoft.com/office/drawing/2014/main" id="{EC0E2F80-15C7-B541-87BB-6C5B6413EE67}"/>
                </a:ext>
              </a:extLst>
            </p:cNvPr>
            <p:cNvSpPr/>
            <p:nvPr/>
          </p:nvSpPr>
          <p:spPr>
            <a:xfrm>
              <a:off x="2036392" y="1536373"/>
              <a:ext cx="360000" cy="360000"/>
            </a:xfrm>
            <a:prstGeom prst="star5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54" name="5-Point Star 53">
              <a:extLst>
                <a:ext uri="{FF2B5EF4-FFF2-40B4-BE49-F238E27FC236}">
                  <a16:creationId xmlns:a16="http://schemas.microsoft.com/office/drawing/2014/main" id="{96E1646F-D730-F54A-BF58-05E51F2AF609}"/>
                </a:ext>
              </a:extLst>
            </p:cNvPr>
            <p:cNvSpPr/>
            <p:nvPr/>
          </p:nvSpPr>
          <p:spPr>
            <a:xfrm>
              <a:off x="7719001" y="3029792"/>
              <a:ext cx="360000" cy="360000"/>
            </a:xfrm>
            <a:prstGeom prst="star5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55" name="5-Point Star 54">
              <a:extLst>
                <a:ext uri="{FF2B5EF4-FFF2-40B4-BE49-F238E27FC236}">
                  <a16:creationId xmlns:a16="http://schemas.microsoft.com/office/drawing/2014/main" id="{994A20EC-D652-0940-8F1B-9D18C2BEEDD6}"/>
                </a:ext>
              </a:extLst>
            </p:cNvPr>
            <p:cNvSpPr/>
            <p:nvPr/>
          </p:nvSpPr>
          <p:spPr>
            <a:xfrm>
              <a:off x="688235" y="6145736"/>
              <a:ext cx="360000" cy="360000"/>
            </a:xfrm>
            <a:prstGeom prst="star5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</p:spTree>
    <p:extLst>
      <p:ext uri="{BB962C8B-B14F-4D97-AF65-F5344CB8AC3E}">
        <p14:creationId xmlns:p14="http://schemas.microsoft.com/office/powerpoint/2010/main" val="1793669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85028D7-EA9B-B74E-B39C-419CC24AD915}"/>
              </a:ext>
            </a:extLst>
          </p:cNvPr>
          <p:cNvSpPr txBox="1"/>
          <p:nvPr/>
        </p:nvSpPr>
        <p:spPr>
          <a:xfrm>
            <a:off x="489859" y="303247"/>
            <a:ext cx="484472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5400" dirty="0">
                <a:solidFill>
                  <a:schemeClr val="accent5"/>
                </a:solidFill>
              </a:rPr>
              <a:t>4. Definición de </a:t>
            </a:r>
          </a:p>
          <a:p>
            <a:r>
              <a:rPr lang="es-ES_tradnl" sz="5400" dirty="0">
                <a:solidFill>
                  <a:schemeClr val="accent5"/>
                </a:solidFill>
              </a:rPr>
              <a:t>     Train/Val/Test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47AEBB-C250-7845-802A-6C07582DD7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7419" y="-1"/>
            <a:ext cx="5334581" cy="6933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9085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85028D7-EA9B-B74E-B39C-419CC24AD915}"/>
              </a:ext>
            </a:extLst>
          </p:cNvPr>
          <p:cNvSpPr txBox="1"/>
          <p:nvPr/>
        </p:nvSpPr>
        <p:spPr>
          <a:xfrm>
            <a:off x="489859" y="303247"/>
            <a:ext cx="850874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5400" dirty="0">
                <a:solidFill>
                  <a:schemeClr val="accent5"/>
                </a:solidFill>
              </a:rPr>
              <a:t>5. Definición de archivo YAML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BB612E-4B43-BB4C-BF46-2BBBF43C3E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0829" y="1860332"/>
            <a:ext cx="6210342" cy="39568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4F5BAD4-75E0-5843-BCEF-A22A019A2C1B}"/>
              </a:ext>
            </a:extLst>
          </p:cNvPr>
          <p:cNvSpPr txBox="1"/>
          <p:nvPr/>
        </p:nvSpPr>
        <p:spPr>
          <a:xfrm>
            <a:off x="6337502" y="5817132"/>
            <a:ext cx="2863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(archivo de texto: </a:t>
            </a:r>
            <a:r>
              <a:rPr lang="es-ES_tradnl" dirty="0" err="1"/>
              <a:t>data.yaml</a:t>
            </a:r>
            <a:r>
              <a:rPr lang="es-ES_tradnl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4881539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C1013DD-16DF-AB4D-8E33-26B258A561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256" y="0"/>
            <a:ext cx="105494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1360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1770CD2-FD60-3C4D-8B03-94D4E2523A25}"/>
              </a:ext>
            </a:extLst>
          </p:cNvPr>
          <p:cNvSpPr txBox="1"/>
          <p:nvPr/>
        </p:nvSpPr>
        <p:spPr>
          <a:xfrm>
            <a:off x="491775" y="3075057"/>
            <a:ext cx="1120845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_tradnl" sz="4000" dirty="0"/>
              <a:t>Ahora estamos listos para entrenar y probar YOLOv5!</a:t>
            </a:r>
          </a:p>
        </p:txBody>
      </p:sp>
    </p:spTree>
    <p:extLst>
      <p:ext uri="{BB962C8B-B14F-4D97-AF65-F5344CB8AC3E}">
        <p14:creationId xmlns:p14="http://schemas.microsoft.com/office/powerpoint/2010/main" val="36783875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88FBE38-5D38-884C-B602-D15201177F21}"/>
              </a:ext>
            </a:extLst>
          </p:cNvPr>
          <p:cNvSpPr txBox="1"/>
          <p:nvPr/>
        </p:nvSpPr>
        <p:spPr>
          <a:xfrm>
            <a:off x="489859" y="303247"/>
            <a:ext cx="24102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5400" dirty="0">
                <a:solidFill>
                  <a:schemeClr val="accent5"/>
                </a:solidFill>
              </a:rPr>
              <a:t>Training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B0DFB1D-0CA9-BD4F-AE85-B944AE5AA7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8" b="27992"/>
          <a:stretch/>
        </p:blipFill>
        <p:spPr>
          <a:xfrm>
            <a:off x="52252" y="1151480"/>
            <a:ext cx="12139748" cy="389078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E757EC-C094-E245-A853-93D3F34C2B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52" y="5292052"/>
            <a:ext cx="12192000" cy="145814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DC0D6EA-09DD-0140-BD7B-A630A6FB4E23}"/>
              </a:ext>
            </a:extLst>
          </p:cNvPr>
          <p:cNvSpPr/>
          <p:nvPr/>
        </p:nvSpPr>
        <p:spPr>
          <a:xfrm>
            <a:off x="10663645" y="1151480"/>
            <a:ext cx="1502229" cy="574766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B82C37-AD07-E749-BFD8-0CA1DA90ADD6}"/>
              </a:ext>
            </a:extLst>
          </p:cNvPr>
          <p:cNvSpPr txBox="1"/>
          <p:nvPr/>
        </p:nvSpPr>
        <p:spPr>
          <a:xfrm>
            <a:off x="1031966" y="4982492"/>
            <a:ext cx="247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: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6BE94AC-CF64-694B-8761-610C11B9748C}"/>
              </a:ext>
            </a:extLst>
          </p:cNvPr>
          <p:cNvGrpSpPr/>
          <p:nvPr/>
        </p:nvGrpSpPr>
        <p:grpSpPr>
          <a:xfrm>
            <a:off x="5760720" y="6229197"/>
            <a:ext cx="4176339" cy="369332"/>
            <a:chOff x="5760720" y="6229197"/>
            <a:chExt cx="4176339" cy="369332"/>
          </a:xfrm>
        </p:grpSpPr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73F96E16-9020-DE4B-8E02-FB4E92887030}"/>
                </a:ext>
              </a:extLst>
            </p:cNvPr>
            <p:cNvCxnSpPr/>
            <p:nvPr/>
          </p:nvCxnSpPr>
          <p:spPr>
            <a:xfrm flipH="1">
              <a:off x="5760720" y="6413863"/>
              <a:ext cx="1567543" cy="0"/>
            </a:xfrm>
            <a:prstGeom prst="straightConnector1">
              <a:avLst/>
            </a:prstGeom>
            <a:ln w="635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29A155F-4078-5043-9ABA-DD648DA239EE}"/>
                </a:ext>
              </a:extLst>
            </p:cNvPr>
            <p:cNvSpPr txBox="1"/>
            <p:nvPr/>
          </p:nvSpPr>
          <p:spPr>
            <a:xfrm>
              <a:off x="7419703" y="6229197"/>
              <a:ext cx="25173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dirty="0">
                  <a:solidFill>
                    <a:srgbClr val="FFC000"/>
                  </a:solidFill>
                </a:rPr>
                <a:t>Pesos del entrenamiento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67961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88FBE38-5D38-884C-B602-D15201177F21}"/>
              </a:ext>
            </a:extLst>
          </p:cNvPr>
          <p:cNvSpPr txBox="1"/>
          <p:nvPr/>
        </p:nvSpPr>
        <p:spPr>
          <a:xfrm>
            <a:off x="489859" y="303247"/>
            <a:ext cx="21495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5400" dirty="0" err="1">
                <a:solidFill>
                  <a:schemeClr val="accent5"/>
                </a:solidFill>
              </a:rPr>
              <a:t>Testing</a:t>
            </a:r>
            <a:endParaRPr lang="es-ES_tradnl" sz="5400" dirty="0">
              <a:solidFill>
                <a:schemeClr val="accent5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DC0D6EA-09DD-0140-BD7B-A630A6FB4E23}"/>
              </a:ext>
            </a:extLst>
          </p:cNvPr>
          <p:cNvSpPr/>
          <p:nvPr/>
        </p:nvSpPr>
        <p:spPr>
          <a:xfrm>
            <a:off x="10663645" y="1151480"/>
            <a:ext cx="1502229" cy="574766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B82C37-AD07-E749-BFD8-0CA1DA90ADD6}"/>
              </a:ext>
            </a:extLst>
          </p:cNvPr>
          <p:cNvSpPr txBox="1"/>
          <p:nvPr/>
        </p:nvSpPr>
        <p:spPr>
          <a:xfrm>
            <a:off x="1031966" y="4982492"/>
            <a:ext cx="247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7779742-3200-5C42-8920-093C19486F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2132"/>
          <a:stretch/>
        </p:blipFill>
        <p:spPr>
          <a:xfrm>
            <a:off x="69850" y="1055551"/>
            <a:ext cx="12052300" cy="3777705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2E60E344-F2D3-FB4C-86D1-5925D0847AEF}"/>
              </a:ext>
            </a:extLst>
          </p:cNvPr>
          <p:cNvGrpSpPr/>
          <p:nvPr/>
        </p:nvGrpSpPr>
        <p:grpSpPr>
          <a:xfrm>
            <a:off x="5120640" y="1254197"/>
            <a:ext cx="4028293" cy="587666"/>
            <a:chOff x="5908766" y="6229197"/>
            <a:chExt cx="4028293" cy="587666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482BCDFE-5A35-FE4F-8B71-CCE1607B120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08766" y="6413863"/>
              <a:ext cx="1419498" cy="403000"/>
            </a:xfrm>
            <a:prstGeom prst="straightConnector1">
              <a:avLst/>
            </a:prstGeom>
            <a:ln w="635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AF967B9-92CD-4140-AD64-C989E832CDE4}"/>
                </a:ext>
              </a:extLst>
            </p:cNvPr>
            <p:cNvSpPr txBox="1"/>
            <p:nvPr/>
          </p:nvSpPr>
          <p:spPr>
            <a:xfrm>
              <a:off x="7419703" y="6229197"/>
              <a:ext cx="25173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dirty="0">
                  <a:solidFill>
                    <a:srgbClr val="FFC000"/>
                  </a:solidFill>
                </a:rPr>
                <a:t>Pesos del entrenamiento</a:t>
              </a: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B363EEBE-F287-3148-8BDB-6311F25AFC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424385"/>
            <a:ext cx="12192000" cy="842488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78A42662-8844-4C41-A178-F2CC01D9A88A}"/>
              </a:ext>
            </a:extLst>
          </p:cNvPr>
          <p:cNvGrpSpPr/>
          <p:nvPr/>
        </p:nvGrpSpPr>
        <p:grpSpPr>
          <a:xfrm>
            <a:off x="3984171" y="6139543"/>
            <a:ext cx="3063007" cy="477571"/>
            <a:chOff x="5560423" y="6120958"/>
            <a:chExt cx="3063007" cy="477571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4F7AF66A-6A39-3842-ABBC-D5403DFBC5D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60423" y="6120958"/>
              <a:ext cx="1767841" cy="292905"/>
            </a:xfrm>
            <a:prstGeom prst="straightConnector1">
              <a:avLst/>
            </a:prstGeom>
            <a:ln w="635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ECAA2ED-AFCC-2145-81E6-DA3BF6AA5805}"/>
                </a:ext>
              </a:extLst>
            </p:cNvPr>
            <p:cNvSpPr txBox="1"/>
            <p:nvPr/>
          </p:nvSpPr>
          <p:spPr>
            <a:xfrm>
              <a:off x="7419703" y="6229197"/>
              <a:ext cx="12037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dirty="0">
                  <a:solidFill>
                    <a:srgbClr val="00B0F0"/>
                  </a:solidFill>
                </a:rPr>
                <a:t>Resultados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94038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BD93565-7DEB-724F-A50E-A50D444226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87" t="7810" r="2755" b="3619"/>
          <a:stretch/>
        </p:blipFill>
        <p:spPr>
          <a:xfrm>
            <a:off x="640079" y="535577"/>
            <a:ext cx="5917475" cy="60742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F6E0071-E3B9-E14D-AC05-5EE9772520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8300" y="535577"/>
            <a:ext cx="5386817" cy="6074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6627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1770CD2-FD60-3C4D-8B03-94D4E2523A25}"/>
              </a:ext>
            </a:extLst>
          </p:cNvPr>
          <p:cNvSpPr txBox="1"/>
          <p:nvPr/>
        </p:nvSpPr>
        <p:spPr>
          <a:xfrm>
            <a:off x="2394505" y="3075057"/>
            <a:ext cx="740298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_tradnl" sz="4000" dirty="0"/>
              <a:t>Ejemplo con pesos pre-entrenados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0116A0-469E-B347-9271-5CD57A5041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3623" y="4093392"/>
            <a:ext cx="3904754" cy="816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8062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21236B52-0A16-1847-AAB8-82747FBAC1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3850" y="292100"/>
            <a:ext cx="9004300" cy="627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01420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FA636B6E-9519-0B4E-9304-EC047E2E38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3850" y="292100"/>
            <a:ext cx="9004300" cy="627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58001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1770CD2-FD60-3C4D-8B03-94D4E2523A25}"/>
              </a:ext>
            </a:extLst>
          </p:cNvPr>
          <p:cNvSpPr txBox="1"/>
          <p:nvPr/>
        </p:nvSpPr>
        <p:spPr>
          <a:xfrm>
            <a:off x="2531947" y="3075057"/>
            <a:ext cx="712810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_tradnl" sz="4000" dirty="0"/>
              <a:t>Ejercicio: Detección de Mascarilla</a:t>
            </a:r>
          </a:p>
        </p:txBody>
      </p:sp>
    </p:spTree>
    <p:extLst>
      <p:ext uri="{BB962C8B-B14F-4D97-AF65-F5344CB8AC3E}">
        <p14:creationId xmlns:p14="http://schemas.microsoft.com/office/powerpoint/2010/main" val="331094000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591E734-7C84-4D4E-8DA2-30C0286377C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890587" y="2120630"/>
            <a:ext cx="3124200" cy="3124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1C8E45D-DB3E-0445-9639-56FC7AA96EE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8177215" y="2120630"/>
            <a:ext cx="3124200" cy="3124200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95D0F39-BCAF-7C49-A1B5-2AE15FFB82FC}"/>
              </a:ext>
            </a:extLst>
          </p:cNvPr>
          <p:cNvSpPr/>
          <p:nvPr/>
        </p:nvSpPr>
        <p:spPr>
          <a:xfrm>
            <a:off x="4974432" y="3039792"/>
            <a:ext cx="2243137" cy="12858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800" dirty="0" err="1"/>
              <a:t>Object</a:t>
            </a:r>
            <a:endParaRPr lang="es-ES_tradnl" sz="2800" dirty="0"/>
          </a:p>
          <a:p>
            <a:pPr algn="ctr"/>
            <a:r>
              <a:rPr lang="es-ES_tradnl" sz="2800" dirty="0" err="1"/>
              <a:t>Detection</a:t>
            </a:r>
            <a:endParaRPr lang="es-ES_tradnl" sz="2800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CEEA76B-E7EE-AD4F-8049-90DB868744C1}"/>
              </a:ext>
            </a:extLst>
          </p:cNvPr>
          <p:cNvCxnSpPr>
            <a:stCxn id="5" idx="3"/>
            <a:endCxn id="7" idx="1"/>
          </p:cNvCxnSpPr>
          <p:nvPr/>
        </p:nvCxnSpPr>
        <p:spPr>
          <a:xfrm>
            <a:off x="4014787" y="3682730"/>
            <a:ext cx="959645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C7F7E3D-C139-EE4F-AD03-47D376E51142}"/>
              </a:ext>
            </a:extLst>
          </p:cNvPr>
          <p:cNvCxnSpPr>
            <a:cxnSpLocks/>
            <a:stCxn id="7" idx="3"/>
            <a:endCxn id="6" idx="1"/>
          </p:cNvCxnSpPr>
          <p:nvPr/>
        </p:nvCxnSpPr>
        <p:spPr>
          <a:xfrm>
            <a:off x="7217569" y="3682730"/>
            <a:ext cx="959646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FD9D3120-8D8F-1544-99DD-E4C42BF33CDC}"/>
              </a:ext>
            </a:extLst>
          </p:cNvPr>
          <p:cNvSpPr/>
          <p:nvPr/>
        </p:nvSpPr>
        <p:spPr>
          <a:xfrm>
            <a:off x="8665536" y="3372741"/>
            <a:ext cx="2115878" cy="1711809"/>
          </a:xfrm>
          <a:prstGeom prst="rect">
            <a:avLst/>
          </a:prstGeom>
          <a:noFill/>
          <a:ln w="476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0B23C8-C561-9D49-BCC2-59BBFACE1DC0}"/>
              </a:ext>
            </a:extLst>
          </p:cNvPr>
          <p:cNvSpPr txBox="1"/>
          <p:nvPr/>
        </p:nvSpPr>
        <p:spPr>
          <a:xfrm>
            <a:off x="890587" y="769807"/>
            <a:ext cx="51366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_tradnl" sz="4000" dirty="0"/>
              <a:t>Detección de Mascarilla</a:t>
            </a:r>
          </a:p>
        </p:txBody>
      </p:sp>
    </p:spTree>
    <p:extLst>
      <p:ext uri="{BB962C8B-B14F-4D97-AF65-F5344CB8AC3E}">
        <p14:creationId xmlns:p14="http://schemas.microsoft.com/office/powerpoint/2010/main" val="17285649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1770CD2-FD60-3C4D-8B03-94D4E2523A25}"/>
              </a:ext>
            </a:extLst>
          </p:cNvPr>
          <p:cNvSpPr txBox="1"/>
          <p:nvPr/>
        </p:nvSpPr>
        <p:spPr>
          <a:xfrm>
            <a:off x="5148787" y="3075057"/>
            <a:ext cx="189442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_tradnl" sz="4000" dirty="0"/>
              <a:t>Tracking</a:t>
            </a:r>
          </a:p>
        </p:txBody>
      </p:sp>
    </p:spTree>
    <p:extLst>
      <p:ext uri="{BB962C8B-B14F-4D97-AF65-F5344CB8AC3E}">
        <p14:creationId xmlns:p14="http://schemas.microsoft.com/office/powerpoint/2010/main" val="41678008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ADEAD9-38FA-ED43-BD42-7B63E82B6F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s-ES_tradnl" dirty="0" err="1">
                <a:latin typeface="+mn-lt"/>
              </a:rPr>
              <a:t>Slinding</a:t>
            </a:r>
            <a:r>
              <a:rPr lang="es-ES_tradnl" dirty="0">
                <a:latin typeface="+mn-lt"/>
              </a:rPr>
              <a:t> Windows con CNN</a:t>
            </a:r>
          </a:p>
        </p:txBody>
      </p:sp>
    </p:spTree>
    <p:extLst>
      <p:ext uri="{BB962C8B-B14F-4D97-AF65-F5344CB8AC3E}">
        <p14:creationId xmlns:p14="http://schemas.microsoft.com/office/powerpoint/2010/main" val="39667752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racking_example.mp4" descr="tracking_example.mp4">
            <a:hlinkClick r:id="" action="ppaction://media"/>
            <a:extLst>
              <a:ext uri="{FF2B5EF4-FFF2-40B4-BE49-F238E27FC236}">
                <a16:creationId xmlns:a16="http://schemas.microsoft.com/office/drawing/2014/main" id="{6738D9E9-FC52-3643-9417-EDD086D546E1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938" y="643466"/>
            <a:ext cx="9904123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268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8793968-55C9-7248-82A8-B9746135BB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2028" y="0"/>
            <a:ext cx="9207944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D1A7909-D24D-A64B-A0D6-BF38A0B157EB}"/>
              </a:ext>
            </a:extLst>
          </p:cNvPr>
          <p:cNvSpPr/>
          <p:nvPr/>
        </p:nvSpPr>
        <p:spPr>
          <a:xfrm>
            <a:off x="4900748" y="3222170"/>
            <a:ext cx="432000" cy="432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2624C30-F3D9-0B4F-A75F-6357F002814A}"/>
              </a:ext>
            </a:extLst>
          </p:cNvPr>
          <p:cNvSpPr/>
          <p:nvPr/>
        </p:nvSpPr>
        <p:spPr>
          <a:xfrm>
            <a:off x="6337662" y="4669971"/>
            <a:ext cx="432000" cy="432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06745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8793968-55C9-7248-82A8-B9746135BB3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492028" y="0"/>
            <a:ext cx="9207944" cy="685799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D1A7909-D24D-A64B-A0D6-BF38A0B157EB}"/>
              </a:ext>
            </a:extLst>
          </p:cNvPr>
          <p:cNvSpPr/>
          <p:nvPr/>
        </p:nvSpPr>
        <p:spPr>
          <a:xfrm>
            <a:off x="7437119" y="1447799"/>
            <a:ext cx="432000" cy="432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2624C30-F3D9-0B4F-A75F-6357F002814A}"/>
              </a:ext>
            </a:extLst>
          </p:cNvPr>
          <p:cNvSpPr/>
          <p:nvPr/>
        </p:nvSpPr>
        <p:spPr>
          <a:xfrm>
            <a:off x="7653119" y="1763485"/>
            <a:ext cx="347881" cy="33745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C2B3189-F1BF-6848-B851-22EB726C689B}"/>
              </a:ext>
            </a:extLst>
          </p:cNvPr>
          <p:cNvSpPr/>
          <p:nvPr/>
        </p:nvSpPr>
        <p:spPr>
          <a:xfrm>
            <a:off x="6478808" y="2268344"/>
            <a:ext cx="211275" cy="20219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785772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5A43914-78D7-094D-8070-8F96BAC28F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783167"/>
            <a:ext cx="5291666" cy="52916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BFA3D03-111B-7748-A1CF-2EC7270DD4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6865" y="783166"/>
            <a:ext cx="5291667" cy="529166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7BAA519-DE9F-154C-A393-F7462B25F61E}"/>
              </a:ext>
            </a:extLst>
          </p:cNvPr>
          <p:cNvSpPr txBox="1"/>
          <p:nvPr/>
        </p:nvSpPr>
        <p:spPr>
          <a:xfrm>
            <a:off x="2791151" y="6195848"/>
            <a:ext cx="996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DEFECTS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5EF95A9-FC2A-D645-84DC-25B78F30D83D}"/>
              </a:ext>
            </a:extLst>
          </p:cNvPr>
          <p:cNvSpPr txBox="1"/>
          <p:nvPr/>
        </p:nvSpPr>
        <p:spPr>
          <a:xfrm>
            <a:off x="8404553" y="6195848"/>
            <a:ext cx="1368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NO-DEFECTS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8EDD5DE9-ED71-D447-B2FD-9EFFBA672F37}"/>
              </a:ext>
            </a:extLst>
          </p:cNvPr>
          <p:cNvSpPr/>
          <p:nvPr/>
        </p:nvSpPr>
        <p:spPr>
          <a:xfrm>
            <a:off x="4225159" y="2538248"/>
            <a:ext cx="3783724" cy="18445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4800" dirty="0"/>
              <a:t>CNN</a:t>
            </a:r>
          </a:p>
          <a:p>
            <a:pPr algn="ctr"/>
            <a:r>
              <a:rPr lang="es-ES_tradnl" sz="4800" dirty="0"/>
              <a:t>Training</a:t>
            </a:r>
          </a:p>
        </p:txBody>
      </p:sp>
    </p:spTree>
    <p:extLst>
      <p:ext uri="{BB962C8B-B14F-4D97-AF65-F5344CB8AC3E}">
        <p14:creationId xmlns:p14="http://schemas.microsoft.com/office/powerpoint/2010/main" val="848801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8793968-55C9-7248-82A8-B9746135BB3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492028" y="0"/>
            <a:ext cx="9207944" cy="685799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D1A7909-D24D-A64B-A0D6-BF38A0B157EB}"/>
              </a:ext>
            </a:extLst>
          </p:cNvPr>
          <p:cNvSpPr/>
          <p:nvPr/>
        </p:nvSpPr>
        <p:spPr>
          <a:xfrm>
            <a:off x="1492028" y="0"/>
            <a:ext cx="524467" cy="554422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>
              <a:highlight>
                <a:srgbClr val="FFFF00"/>
              </a:highlight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1DDB8519-B3CE-564E-84D3-BD502A32FB07}"/>
              </a:ext>
            </a:extLst>
          </p:cNvPr>
          <p:cNvSpPr/>
          <p:nvPr/>
        </p:nvSpPr>
        <p:spPr>
          <a:xfrm>
            <a:off x="4225159" y="2538248"/>
            <a:ext cx="3783724" cy="18445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4800" dirty="0" err="1"/>
              <a:t>Sliding</a:t>
            </a:r>
            <a:endParaRPr lang="es-ES_tradnl" sz="4800" dirty="0"/>
          </a:p>
          <a:p>
            <a:pPr algn="ctr"/>
            <a:r>
              <a:rPr lang="es-ES_tradnl" sz="4800" dirty="0"/>
              <a:t>Windows</a:t>
            </a:r>
          </a:p>
        </p:txBody>
      </p:sp>
    </p:spTree>
    <p:extLst>
      <p:ext uri="{BB962C8B-B14F-4D97-AF65-F5344CB8AC3E}">
        <p14:creationId xmlns:p14="http://schemas.microsoft.com/office/powerpoint/2010/main" val="3869501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78 2.22222E-6 L 0.71081 0.01134 C 0.70703 0.03102 -0.02344 0.09444 -0.02331 0.11713 C -0.02318 0.13981 0.71211 0.12315 0.71211 0.14699 C 0.71211 0.17083 -0.02331 0.23588 -0.02331 0.25972 C -0.02331 0.28333 0.71211 0.26296 0.71211 0.28958 C 0.71211 0.31597 -0.02279 0.3919 -0.02331 0.41828 C -0.02383 0.44467 0.7082 0.42708 0.7082 0.44815 C 0.7082 0.46921 -0.0237 0.52315 -0.02331 0.54467 C -0.02292 0.5662 0.71016 0.55393 0.71081 0.57685 C 0.71146 0.59977 -0.01927 0.65648 -0.01953 0.68264 C -0.01966 0.70856 0.7099 0.71088 0.70951 0.7331 C 0.70898 0.75532 -0.02214 0.78518 -0.02214 0.81597 C -0.02214 0.84653 0.70951 0.91713 0.70951 0.91736 L 0.70951 0.91713 " pathEditMode="relative" rAng="0" ptsTypes="AAAAAAAAAAAAAAA">
                                      <p:cBhvr>
                                        <p:cTn id="10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518" y="458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A973B55-6541-414A-B6F9-66CD1CD308D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492028" y="0"/>
            <a:ext cx="9207944" cy="685799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110B0F6-4385-0C4C-89B3-99F8256B24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15" y="-15064"/>
            <a:ext cx="9240770" cy="688812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0FDB5A6-F4FE-E742-B28F-30E574E96C68}"/>
              </a:ext>
            </a:extLst>
          </p:cNvPr>
          <p:cNvSpPr/>
          <p:nvPr/>
        </p:nvSpPr>
        <p:spPr>
          <a:xfrm>
            <a:off x="1492028" y="0"/>
            <a:ext cx="524467" cy="554422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592606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3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78 2.22222E-6 L 0.71081 0.01134 C 0.70703 0.03102 -0.02344 0.09444 -0.02331 0.11713 C -0.02318 0.13981 0.71211 0.12315 0.71211 0.14699 C 0.71211 0.17083 -0.02331 0.23588 -0.02331 0.25972 C -0.02331 0.28333 0.71211 0.26296 0.71211 0.28958 C 0.71211 0.31597 -0.02279 0.3919 -0.02331 0.41828 C -0.02383 0.44467 0.7082 0.42708 0.7082 0.44815 C 0.7082 0.46921 -0.0237 0.52315 -0.02331 0.54467 C -0.02292 0.5662 0.71016 0.55393 0.71081 0.57685 C 0.71146 0.59977 -0.01927 0.65648 -0.01953 0.68264 C -0.01966 0.70856 0.7099 0.71088 0.70951 0.7331 C 0.70898 0.75532 -0.02214 0.78518 -0.02214 0.81597 C -0.02214 0.84653 0.70951 0.91713 0.70951 0.91736 L 0.70951 0.91713 " pathEditMode="relative" rAng="0" ptsTypes="AAAAAAAAAAAAAAA">
                                      <p:cBhvr>
                                        <p:cTn id="11" dur="3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518" y="458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6" grpId="2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6943</TotalTime>
  <Words>378</Words>
  <Application>Microsoft Macintosh PowerPoint</Application>
  <PresentationFormat>Widescreen</PresentationFormat>
  <Paragraphs>148</Paragraphs>
  <Slides>40</Slides>
  <Notes>1</Notes>
  <HiddenSlides>1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7" baseType="lpstr">
      <vt:lpstr>Arial</vt:lpstr>
      <vt:lpstr>Calibri</vt:lpstr>
      <vt:lpstr>Calibri Light</vt:lpstr>
      <vt:lpstr>Consolas</vt:lpstr>
      <vt:lpstr>Courier New</vt:lpstr>
      <vt:lpstr>Trebuchet MS</vt:lpstr>
      <vt:lpstr>Office Theme</vt:lpstr>
      <vt:lpstr>PowerPoint Presentation</vt:lpstr>
      <vt:lpstr>PowerPoint Presentation</vt:lpstr>
      <vt:lpstr>PowerPoint Presentation</vt:lpstr>
      <vt:lpstr>Slinding Windows con CNN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RCNN</vt:lpstr>
      <vt:lpstr>PowerPoint Presentation</vt:lpstr>
      <vt:lpstr>PowerPoint Presentation</vt:lpstr>
      <vt:lpstr>PowerPoint Presentation</vt:lpstr>
      <vt:lpstr>PowerPoint Presentation</vt:lpstr>
      <vt:lpstr>YOLO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Domingo Mery</dc:creator>
  <cp:lastModifiedBy>Domingo Mery</cp:lastModifiedBy>
  <cp:revision>11</cp:revision>
  <dcterms:created xsi:type="dcterms:W3CDTF">2021-10-19T18:56:13Z</dcterms:created>
  <dcterms:modified xsi:type="dcterms:W3CDTF">2022-10-03T13:16:59Z</dcterms:modified>
</cp:coreProperties>
</file>